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60" r:id="rId5"/>
    <p:sldId id="261" r:id="rId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9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BC340-E75D-4D96-A32E-33DCF71DF44B}" type="datetimeFigureOut">
              <a:rPr lang="ko-KR" altLang="en-US" smtClean="0"/>
              <a:t>2014-03-09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E98D8-4230-49D1-BBB2-6F9337062B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1062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BC340-E75D-4D96-A32E-33DCF71DF44B}" type="datetimeFigureOut">
              <a:rPr lang="ko-KR" altLang="en-US" smtClean="0"/>
              <a:t>2014-03-09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E98D8-4230-49D1-BBB2-6F9337062B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0707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BC340-E75D-4D96-A32E-33DCF71DF44B}" type="datetimeFigureOut">
              <a:rPr lang="ko-KR" altLang="en-US" smtClean="0"/>
              <a:t>2014-03-09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E98D8-4230-49D1-BBB2-6F9337062B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366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BC340-E75D-4D96-A32E-33DCF71DF44B}" type="datetimeFigureOut">
              <a:rPr lang="ko-KR" altLang="en-US" smtClean="0"/>
              <a:t>2014-03-09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E98D8-4230-49D1-BBB2-6F9337062B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1180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BC340-E75D-4D96-A32E-33DCF71DF44B}" type="datetimeFigureOut">
              <a:rPr lang="ko-KR" altLang="en-US" smtClean="0"/>
              <a:t>2014-03-09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E98D8-4230-49D1-BBB2-6F9337062B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4985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BC340-E75D-4D96-A32E-33DCF71DF44B}" type="datetimeFigureOut">
              <a:rPr lang="ko-KR" altLang="en-US" smtClean="0"/>
              <a:t>2014-03-09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E98D8-4230-49D1-BBB2-6F9337062B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7318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BC340-E75D-4D96-A32E-33DCF71DF44B}" type="datetimeFigureOut">
              <a:rPr lang="ko-KR" altLang="en-US" smtClean="0"/>
              <a:t>2014-03-09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E98D8-4230-49D1-BBB2-6F9337062B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0394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BC340-E75D-4D96-A32E-33DCF71DF44B}" type="datetimeFigureOut">
              <a:rPr lang="ko-KR" altLang="en-US" smtClean="0"/>
              <a:t>2014-03-09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E98D8-4230-49D1-BBB2-6F9337062B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8853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BC340-E75D-4D96-A32E-33DCF71DF44B}" type="datetimeFigureOut">
              <a:rPr lang="ko-KR" altLang="en-US" smtClean="0"/>
              <a:t>2014-03-09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E98D8-4230-49D1-BBB2-6F9337062B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9592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BC340-E75D-4D96-A32E-33DCF71DF44B}" type="datetimeFigureOut">
              <a:rPr lang="ko-KR" altLang="en-US" smtClean="0"/>
              <a:t>2014-03-09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E98D8-4230-49D1-BBB2-6F9337062B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6560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BC340-E75D-4D96-A32E-33DCF71DF44B}" type="datetimeFigureOut">
              <a:rPr lang="ko-KR" altLang="en-US" smtClean="0"/>
              <a:t>2014-03-09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E98D8-4230-49D1-BBB2-6F9337062B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2209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4BC340-E75D-4D96-A32E-33DCF71DF44B}" type="datetimeFigureOut">
              <a:rPr lang="ko-KR" altLang="en-US" smtClean="0"/>
              <a:t>2014-03-09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FE98D8-4230-49D1-BBB2-6F9337062B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2278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snc4480.ipdisk.co.kr:8000/list/HDD1/Utility/ALDrive12.exe" TargetMode="External"/><Relationship Id="rId2" Type="http://schemas.openxmlformats.org/officeDocument/2006/relationships/hyperlink" Target="http://www.altools.co.kr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snc4480.ipdisk.co.kr:8000/list/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snc4480.ipdisk.co.kr:8000/list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188640"/>
            <a:ext cx="27302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u="sng" dirty="0" smtClean="0"/>
              <a:t>녹음 파일 업로드 하는 방법</a:t>
            </a:r>
            <a:endParaRPr lang="ko-KR" altLang="en-US" sz="1600" b="1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179512" y="692696"/>
            <a:ext cx="896448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/>
              <a:t>준비</a:t>
            </a:r>
            <a:endParaRPr lang="en-US" altLang="ko-KR" sz="1600" b="1" dirty="0" smtClean="0"/>
          </a:p>
          <a:p>
            <a:r>
              <a:rPr lang="en-US" altLang="ko-KR" sz="1600" dirty="0" smtClean="0"/>
              <a:t> - </a:t>
            </a:r>
            <a:r>
              <a:rPr lang="ko-KR" altLang="en-US" sz="1600" dirty="0" smtClean="0"/>
              <a:t>알드라이브</a:t>
            </a:r>
            <a:r>
              <a:rPr lang="en-US" altLang="ko-KR" sz="1600" dirty="0" smtClean="0"/>
              <a:t>(FTP,</a:t>
            </a:r>
            <a:r>
              <a:rPr lang="ko-KR" altLang="en-US" sz="1600" dirty="0" smtClean="0"/>
              <a:t> 파일 업로드 프로그램</a:t>
            </a:r>
            <a:r>
              <a:rPr lang="en-US" altLang="ko-KR" sz="1600" dirty="0" smtClean="0"/>
              <a:t>) </a:t>
            </a:r>
            <a:r>
              <a:rPr lang="ko-KR" altLang="en-US" sz="1600" dirty="0" smtClean="0"/>
              <a:t>다운로드 및 설치</a:t>
            </a:r>
            <a:endParaRPr lang="en-US" altLang="ko-KR" sz="1600" dirty="0" smtClean="0"/>
          </a:p>
          <a:p>
            <a:r>
              <a:rPr lang="en-US" altLang="ko-KR" sz="1600" dirty="0" smtClean="0"/>
              <a:t>    </a:t>
            </a:r>
            <a:r>
              <a:rPr lang="ko-KR" altLang="en-US" sz="1600" dirty="0" smtClean="0"/>
              <a:t>다운로드 링크</a:t>
            </a:r>
            <a:r>
              <a:rPr lang="en-US" altLang="ko-KR" sz="1600" dirty="0" smtClean="0"/>
              <a:t>1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: </a:t>
            </a:r>
            <a:r>
              <a:rPr lang="en-US" altLang="ko-KR" sz="1600" dirty="0" smtClean="0">
                <a:hlinkClick r:id="rId2"/>
              </a:rPr>
              <a:t>http://www.altools.co.kr</a:t>
            </a:r>
            <a:endParaRPr lang="en-US" altLang="ko-KR" sz="1600" dirty="0" smtClean="0"/>
          </a:p>
          <a:p>
            <a:r>
              <a:rPr lang="en-US" altLang="ko-KR" sz="1600" dirty="0" smtClean="0"/>
              <a:t>    </a:t>
            </a:r>
            <a:r>
              <a:rPr lang="ko-KR" altLang="en-US" sz="1600" dirty="0" smtClean="0"/>
              <a:t>다운로드 링크</a:t>
            </a:r>
            <a:r>
              <a:rPr lang="en-US" altLang="ko-KR" sz="1600" dirty="0" smtClean="0"/>
              <a:t>2 : </a:t>
            </a:r>
            <a:r>
              <a:rPr lang="en-US" altLang="ko-KR" sz="1600" dirty="0" smtClean="0">
                <a:hlinkClick r:id="rId3"/>
              </a:rPr>
              <a:t>http://snc4480.ipdisk.co.kr:8000/list/HDD1/Utility/ALDrive12.exe</a:t>
            </a:r>
            <a:endParaRPr lang="en-US" altLang="ko-KR" sz="1600" dirty="0" smtClean="0"/>
          </a:p>
          <a:p>
            <a:endParaRPr lang="en-US" altLang="ko-KR" sz="1600" dirty="0" smtClean="0"/>
          </a:p>
          <a:p>
            <a:r>
              <a:rPr lang="ko-KR" altLang="en-US" sz="1600" b="1" dirty="0" smtClean="0"/>
              <a:t>설치 후 첫 화면</a:t>
            </a:r>
            <a:r>
              <a:rPr lang="en-US" altLang="ko-KR" sz="1600" b="1" dirty="0" smtClean="0"/>
              <a:t>(</a:t>
            </a:r>
            <a:r>
              <a:rPr lang="ko-KR" altLang="en-US" sz="1600" b="1" dirty="0" smtClean="0"/>
              <a:t>알드라이브</a:t>
            </a:r>
            <a:r>
              <a:rPr lang="en-US" altLang="ko-KR" sz="1600" b="1" dirty="0" smtClean="0"/>
              <a:t>)</a:t>
            </a:r>
          </a:p>
          <a:p>
            <a:r>
              <a:rPr lang="en-US" altLang="ko-KR" sz="1600" dirty="0" smtClean="0"/>
              <a:t> - </a:t>
            </a:r>
            <a:r>
              <a:rPr lang="ko-KR" altLang="en-US" sz="1600" dirty="0" smtClean="0"/>
              <a:t>서버 주소 입력 및 계정 추가</a:t>
            </a:r>
            <a:endParaRPr lang="ko-KR" altLang="en-US" sz="16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44" y="2636912"/>
            <a:ext cx="5848823" cy="4038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2712855" y="3039024"/>
            <a:ext cx="360040" cy="23804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2225739" y="4022952"/>
            <a:ext cx="697588" cy="17781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4863142" y="3542311"/>
            <a:ext cx="1559691" cy="23804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6471884" y="3542311"/>
            <a:ext cx="816456" cy="23804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4098424" y="4102344"/>
            <a:ext cx="2403940" cy="50274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설명선 1 7"/>
          <p:cNvSpPr/>
          <p:nvPr/>
        </p:nvSpPr>
        <p:spPr>
          <a:xfrm>
            <a:off x="300803" y="4365104"/>
            <a:ext cx="1284961" cy="541006"/>
          </a:xfrm>
          <a:prstGeom prst="borderCallout1">
            <a:avLst>
              <a:gd name="adj1" fmla="val -3055"/>
              <a:gd name="adj2" fmla="val 102914"/>
              <a:gd name="adj3" fmla="val -41021"/>
              <a:gd name="adj4" fmla="val 145659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tx1"/>
                </a:solidFill>
              </a:rPr>
              <a:t> 이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름수정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</a:rPr>
              <a:t>   “SNC Server”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408183" y="2774578"/>
            <a:ext cx="389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b="1" dirty="0">
                <a:solidFill>
                  <a:prstClr val="black"/>
                </a:solidFill>
              </a:rPr>
              <a:t>①</a:t>
            </a:r>
            <a:endParaRPr lang="ko-KR" altLang="en-US" sz="2400" b="1" dirty="0"/>
          </a:p>
        </p:txBody>
      </p:sp>
      <p:sp>
        <p:nvSpPr>
          <p:cNvPr id="18" name="직사각형 17"/>
          <p:cNvSpPr/>
          <p:nvPr/>
        </p:nvSpPr>
        <p:spPr>
          <a:xfrm>
            <a:off x="126554" y="4048497"/>
            <a:ext cx="389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b="1" dirty="0" smtClean="0"/>
              <a:t>②</a:t>
            </a:r>
            <a:endParaRPr lang="ko-KR" altLang="en-US" sz="1600" b="1" dirty="0"/>
          </a:p>
        </p:txBody>
      </p:sp>
      <p:sp>
        <p:nvSpPr>
          <p:cNvPr id="19" name="직사각형 18"/>
          <p:cNvSpPr/>
          <p:nvPr/>
        </p:nvSpPr>
        <p:spPr>
          <a:xfrm>
            <a:off x="3512979" y="2158117"/>
            <a:ext cx="389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b="1" dirty="0"/>
              <a:t>③</a:t>
            </a:r>
          </a:p>
        </p:txBody>
      </p:sp>
      <p:sp>
        <p:nvSpPr>
          <p:cNvPr id="20" name="설명선 1 19"/>
          <p:cNvSpPr/>
          <p:nvPr/>
        </p:nvSpPr>
        <p:spPr>
          <a:xfrm>
            <a:off x="3707904" y="2507040"/>
            <a:ext cx="1800200" cy="541006"/>
          </a:xfrm>
          <a:prstGeom prst="borderCallout1">
            <a:avLst>
              <a:gd name="adj1" fmla="val 111384"/>
              <a:gd name="adj2" fmla="val 97570"/>
              <a:gd name="adj3" fmla="val 182576"/>
              <a:gd name="adj4" fmla="val 106350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tx1"/>
                </a:solidFill>
              </a:rPr>
              <a:t>호스트 입력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</a:rPr>
              <a:t> “snc4480.ipdisk.co.kr”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5889243" y="2167688"/>
            <a:ext cx="389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b="1" dirty="0" smtClean="0"/>
              <a:t>④</a:t>
            </a:r>
            <a:endParaRPr lang="ko-KR" altLang="en-US" sz="1600" b="1" dirty="0"/>
          </a:p>
        </p:txBody>
      </p:sp>
      <p:sp>
        <p:nvSpPr>
          <p:cNvPr id="22" name="설명선 1 21"/>
          <p:cNvSpPr/>
          <p:nvPr/>
        </p:nvSpPr>
        <p:spPr>
          <a:xfrm>
            <a:off x="6084168" y="2516611"/>
            <a:ext cx="1296144" cy="541006"/>
          </a:xfrm>
          <a:prstGeom prst="borderCallout1">
            <a:avLst>
              <a:gd name="adj1" fmla="val 106102"/>
              <a:gd name="adj2" fmla="val 2595"/>
              <a:gd name="adj3" fmla="val 179055"/>
              <a:gd name="adj4" fmla="val 30306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tx1"/>
                </a:solidFill>
              </a:rPr>
              <a:t>포트 번호 입력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</a:rPr>
              <a:t> “21”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3" name="설명선 1 22"/>
          <p:cNvSpPr/>
          <p:nvPr/>
        </p:nvSpPr>
        <p:spPr>
          <a:xfrm>
            <a:off x="2985040" y="5005147"/>
            <a:ext cx="2739881" cy="541006"/>
          </a:xfrm>
          <a:prstGeom prst="borderCallout1">
            <a:avLst>
              <a:gd name="adj1" fmla="val -6577"/>
              <a:gd name="adj2" fmla="val 102538"/>
              <a:gd name="adj3" fmla="val -63909"/>
              <a:gd name="adj4" fmla="val 126574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tx1"/>
                </a:solidFill>
              </a:rPr>
              <a:t>아이디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/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비밀번호 번호 입력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</a:rPr>
              <a:t> ID : “snc92”,  PASS : “</a:t>
            </a:r>
            <a:r>
              <a:rPr lang="en-US" altLang="ko-KR" sz="1200" dirty="0" err="1" smtClean="0">
                <a:solidFill>
                  <a:schemeClr val="tx1"/>
                </a:solidFill>
              </a:rPr>
              <a:t>thdxks</a:t>
            </a:r>
            <a:r>
              <a:rPr lang="en-US" altLang="ko-KR" sz="1200" dirty="0" smtClean="0">
                <a:solidFill>
                  <a:schemeClr val="tx1"/>
                </a:solidFill>
              </a:rPr>
              <a:t>“(</a:t>
            </a:r>
            <a:r>
              <a:rPr lang="ko-KR" altLang="en-US" sz="1200" dirty="0" smtClean="0">
                <a:solidFill>
                  <a:schemeClr val="tx1"/>
                </a:solidFill>
              </a:rPr>
              <a:t>송탄</a:t>
            </a:r>
            <a:r>
              <a:rPr lang="en-US" altLang="ko-KR" sz="1200" dirty="0" smtClean="0">
                <a:solidFill>
                  <a:schemeClr val="tx1"/>
                </a:solidFill>
              </a:rPr>
              <a:t>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2801059" y="4669695"/>
            <a:ext cx="389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b="1" dirty="0"/>
              <a:t>⑤</a:t>
            </a:r>
            <a:endParaRPr lang="ko-KR" altLang="en-US" sz="1600" b="1" dirty="0"/>
          </a:p>
        </p:txBody>
      </p:sp>
      <p:sp>
        <p:nvSpPr>
          <p:cNvPr id="25" name="직사각형 24"/>
          <p:cNvSpPr/>
          <p:nvPr/>
        </p:nvSpPr>
        <p:spPr>
          <a:xfrm>
            <a:off x="6246286" y="6325619"/>
            <a:ext cx="633826" cy="25137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6051361" y="5970460"/>
            <a:ext cx="389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b="1" dirty="0" smtClean="0"/>
              <a:t>⑥</a:t>
            </a:r>
            <a:endParaRPr lang="ko-KR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77415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188640"/>
            <a:ext cx="27302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u="sng" dirty="0" smtClean="0"/>
              <a:t>녹음 파일 업로드 하는 방법</a:t>
            </a:r>
            <a:endParaRPr lang="ko-KR" altLang="en-US" sz="1600" b="1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179512" y="692696"/>
            <a:ext cx="8964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/>
              <a:t>계정 정보 입력 후 화면</a:t>
            </a:r>
            <a:endParaRPr lang="en-US" altLang="ko-KR" sz="1600" b="1" dirty="0" smtClean="0"/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- </a:t>
            </a:r>
            <a:r>
              <a:rPr lang="ko-KR" altLang="en-US" sz="1600" dirty="0" smtClean="0"/>
              <a:t>업로드 하기 위한 해당 경로로 이동 </a:t>
            </a:r>
            <a:r>
              <a:rPr lang="en-US" altLang="ko-KR" sz="1600" dirty="0" smtClean="0"/>
              <a:t>(HDD2 &gt; choir : </a:t>
            </a:r>
            <a:r>
              <a:rPr lang="ko-KR" altLang="en-US" sz="1600" dirty="0" smtClean="0"/>
              <a:t>성가대</a:t>
            </a:r>
            <a:r>
              <a:rPr lang="en-US" altLang="ko-KR" sz="1600" dirty="0" smtClean="0"/>
              <a:t>)</a:t>
            </a:r>
          </a:p>
          <a:p>
            <a:r>
              <a:rPr lang="en-US" altLang="ko-KR" sz="1600" dirty="0" smtClean="0"/>
              <a:t>  </a:t>
            </a:r>
            <a:r>
              <a:rPr lang="en-US" altLang="ko-KR" sz="1600" dirty="0" smtClean="0">
                <a:solidFill>
                  <a:schemeClr val="bg1"/>
                </a:solidFill>
              </a:rPr>
              <a:t>- </a:t>
            </a:r>
            <a:r>
              <a:rPr lang="ko-KR" altLang="en-US" sz="1600" dirty="0" smtClean="0">
                <a:solidFill>
                  <a:schemeClr val="bg1"/>
                </a:solidFill>
              </a:rPr>
              <a:t>업로드 하기 위한 해당 경로로 이동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(HDD2 &gt; sermon : </a:t>
            </a:r>
            <a:r>
              <a:rPr lang="ko-KR" altLang="en-US" sz="1600" dirty="0" smtClean="0"/>
              <a:t>설</a:t>
            </a:r>
            <a:r>
              <a:rPr lang="ko-KR" altLang="en-US" sz="1600" dirty="0"/>
              <a:t>교</a:t>
            </a:r>
            <a:r>
              <a:rPr lang="en-US" altLang="ko-KR" sz="1600" dirty="0" smtClean="0"/>
              <a:t>)</a:t>
            </a:r>
            <a:endParaRPr lang="en-US" altLang="ko-KR" sz="1600" dirty="0" smtClean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28800"/>
            <a:ext cx="7077076" cy="4895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직사각형 25"/>
          <p:cNvSpPr/>
          <p:nvPr/>
        </p:nvSpPr>
        <p:spPr>
          <a:xfrm>
            <a:off x="644261" y="3883667"/>
            <a:ext cx="1057700" cy="6763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4896113" y="2154064"/>
            <a:ext cx="488539" cy="5589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9033" y="3671327"/>
            <a:ext cx="5195455" cy="307004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1" name="직사각형 30"/>
          <p:cNvSpPr/>
          <p:nvPr/>
        </p:nvSpPr>
        <p:spPr>
          <a:xfrm>
            <a:off x="2982829" y="2154064"/>
            <a:ext cx="488539" cy="5589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3470353" y="2713026"/>
            <a:ext cx="298680" cy="9583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설명선 1 35"/>
          <p:cNvSpPr/>
          <p:nvPr/>
        </p:nvSpPr>
        <p:spPr>
          <a:xfrm>
            <a:off x="6346916" y="1892539"/>
            <a:ext cx="2257532" cy="541006"/>
          </a:xfrm>
          <a:prstGeom prst="borderCallout1">
            <a:avLst>
              <a:gd name="adj1" fmla="val 2813"/>
              <a:gd name="adj2" fmla="val -2576"/>
              <a:gd name="adj3" fmla="val 47596"/>
              <a:gd name="adj4" fmla="val -40238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tx1"/>
                </a:solidFill>
              </a:rPr>
              <a:t>설교 업로드를 위한 폴더 생성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</a:rPr>
              <a:t> “21”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7" name="설명선 1 36"/>
          <p:cNvSpPr/>
          <p:nvPr/>
        </p:nvSpPr>
        <p:spPr>
          <a:xfrm>
            <a:off x="573195" y="1823616"/>
            <a:ext cx="2257532" cy="541006"/>
          </a:xfrm>
          <a:prstGeom prst="borderCallout1">
            <a:avLst>
              <a:gd name="adj1" fmla="val -1882"/>
              <a:gd name="adj2" fmla="val 101498"/>
              <a:gd name="adj3" fmla="val 52291"/>
              <a:gd name="adj4" fmla="val 106590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tx1"/>
                </a:solidFill>
              </a:rPr>
              <a:t>설교 파일 업로드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</a:rPr>
              <a:t> “</a:t>
            </a:r>
            <a:r>
              <a:rPr lang="ko-KR" altLang="en-US" sz="1200" dirty="0" smtClean="0">
                <a:solidFill>
                  <a:schemeClr val="tx1"/>
                </a:solidFill>
              </a:rPr>
              <a:t>클릭 후</a:t>
            </a:r>
            <a:r>
              <a:rPr lang="en-US" altLang="ko-KR" sz="1200" dirty="0" smtClean="0">
                <a:solidFill>
                  <a:schemeClr val="tx1"/>
                </a:solidFill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</a:rPr>
              <a:t>파일 선택</a:t>
            </a:r>
            <a:r>
              <a:rPr lang="en-US" altLang="ko-KR" sz="1200" dirty="0" smtClean="0">
                <a:solidFill>
                  <a:schemeClr val="tx1"/>
                </a:solidFill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</a:rPr>
              <a:t>업로드</a:t>
            </a:r>
            <a:r>
              <a:rPr lang="en-US" altLang="ko-KR" sz="1200" dirty="0" smtClean="0">
                <a:solidFill>
                  <a:schemeClr val="tx1"/>
                </a:solidFill>
              </a:rPr>
              <a:t>”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8115909" y="6219769"/>
            <a:ext cx="776571" cy="27948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>
            <a:off x="436636" y="3578250"/>
            <a:ext cx="389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b="1" dirty="0">
                <a:solidFill>
                  <a:prstClr val="black"/>
                </a:solidFill>
              </a:rPr>
              <a:t>①</a:t>
            </a:r>
            <a:endParaRPr lang="ko-KR" altLang="en-US" sz="2400" b="1" dirty="0"/>
          </a:p>
        </p:txBody>
      </p:sp>
      <p:sp>
        <p:nvSpPr>
          <p:cNvPr id="40" name="직사각형 39"/>
          <p:cNvSpPr/>
          <p:nvPr/>
        </p:nvSpPr>
        <p:spPr>
          <a:xfrm>
            <a:off x="4679292" y="1815510"/>
            <a:ext cx="389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b="1" dirty="0" smtClean="0"/>
              <a:t>②</a:t>
            </a:r>
            <a:endParaRPr lang="ko-KR" altLang="en-US" sz="1600" b="1" dirty="0"/>
          </a:p>
        </p:txBody>
      </p:sp>
      <p:sp>
        <p:nvSpPr>
          <p:cNvPr id="41" name="직사각형 40"/>
          <p:cNvSpPr/>
          <p:nvPr/>
        </p:nvSpPr>
        <p:spPr>
          <a:xfrm>
            <a:off x="411236" y="1534671"/>
            <a:ext cx="389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b="1" dirty="0"/>
              <a:t>③</a:t>
            </a:r>
          </a:p>
        </p:txBody>
      </p:sp>
      <p:sp>
        <p:nvSpPr>
          <p:cNvPr id="42" name="설명선 1 41"/>
          <p:cNvSpPr/>
          <p:nvPr/>
        </p:nvSpPr>
        <p:spPr>
          <a:xfrm>
            <a:off x="318040" y="5013176"/>
            <a:ext cx="1925166" cy="683130"/>
          </a:xfrm>
          <a:prstGeom prst="borderCallout1">
            <a:avLst>
              <a:gd name="adj1" fmla="val -5403"/>
              <a:gd name="adj2" fmla="val 2082"/>
              <a:gd name="adj3" fmla="val -62148"/>
              <a:gd name="adj4" fmla="val 18071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tx1"/>
                </a:solidFill>
              </a:rPr>
              <a:t> 업로드를 위한 경로 이동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</a:rPr>
              <a:t>  “HDD2 &gt; sermon” </a:t>
            </a:r>
          </a:p>
          <a:p>
            <a:r>
              <a:rPr lang="ko-KR" altLang="en-US" sz="1200" dirty="0" smtClean="0">
                <a:solidFill>
                  <a:schemeClr val="tx1"/>
                </a:solidFill>
              </a:rPr>
              <a:t>  이동 후 폴더 생성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7920984" y="5881215"/>
            <a:ext cx="389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b="1" dirty="0" smtClean="0"/>
              <a:t>④</a:t>
            </a:r>
            <a:endParaRPr lang="ko-KR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1322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188640"/>
            <a:ext cx="45881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u="sng" dirty="0" smtClean="0"/>
              <a:t>업로드 한 녹음 파일 홈페이지와 연결 하는 방법</a:t>
            </a:r>
            <a:endParaRPr lang="ko-KR" altLang="en-US" sz="1600" b="1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179512" y="692696"/>
            <a:ext cx="8964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/>
              <a:t>업로드 한 녹음 파일의 주소 확인을 위한 주소 확인 </a:t>
            </a:r>
            <a:endParaRPr lang="en-US" altLang="ko-KR" sz="1600" b="1" dirty="0" smtClean="0"/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- </a:t>
            </a:r>
            <a:r>
              <a:rPr lang="ko-KR" altLang="en-US" sz="1600" dirty="0" smtClean="0"/>
              <a:t>사이트 링크 </a:t>
            </a:r>
            <a:r>
              <a:rPr lang="en-US" altLang="ko-KR" sz="1600" dirty="0" smtClean="0"/>
              <a:t>: </a:t>
            </a:r>
            <a:r>
              <a:rPr lang="en-US" altLang="ko-KR" sz="1600" dirty="0" smtClean="0">
                <a:hlinkClick r:id="rId2"/>
              </a:rPr>
              <a:t>http://snc4480.ipdisk.co.kr:8000/list/</a:t>
            </a:r>
            <a:r>
              <a:rPr lang="en-US" altLang="ko-KR" sz="1600" dirty="0" smtClean="0"/>
              <a:t> (“http://” </a:t>
            </a:r>
            <a:r>
              <a:rPr lang="ko-KR" altLang="en-US" sz="1600" dirty="0" smtClean="0"/>
              <a:t>필수로 입력해야 합니다</a:t>
            </a:r>
            <a:r>
              <a:rPr lang="en-US" altLang="ko-KR" sz="1600" dirty="0" smtClean="0"/>
              <a:t>.)</a:t>
            </a:r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- </a:t>
            </a:r>
            <a:r>
              <a:rPr lang="ko-KR" altLang="en-US" sz="1600" dirty="0" smtClean="0"/>
              <a:t>파일이 있는 경로로 이동</a:t>
            </a:r>
            <a:r>
              <a:rPr lang="en-US" altLang="ko-KR" sz="1600" dirty="0" smtClean="0"/>
              <a:t> (HDD2 &gt; sermon or choir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981" y="1648556"/>
            <a:ext cx="706755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직사각형 18"/>
          <p:cNvSpPr/>
          <p:nvPr/>
        </p:nvSpPr>
        <p:spPr>
          <a:xfrm>
            <a:off x="1305514" y="3455126"/>
            <a:ext cx="488539" cy="27948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994659" y="3174381"/>
            <a:ext cx="389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b="1" dirty="0">
                <a:solidFill>
                  <a:prstClr val="black"/>
                </a:solidFill>
              </a:rPr>
              <a:t>①</a:t>
            </a:r>
            <a:endParaRPr lang="ko-KR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86860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188640"/>
            <a:ext cx="45881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u="sng" dirty="0" smtClean="0"/>
              <a:t>업로드 한 녹음 파일 홈페이지와 연결 하는 방법</a:t>
            </a:r>
            <a:endParaRPr lang="ko-KR" altLang="en-US" sz="1600" b="1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179512" y="692696"/>
            <a:ext cx="8964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/>
              <a:t>업로드 한 녹음 파일의 주소 확인을 위한 주소 확인 </a:t>
            </a:r>
            <a:endParaRPr lang="en-US" altLang="ko-KR" sz="1600" b="1" dirty="0" smtClean="0"/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- </a:t>
            </a:r>
            <a:r>
              <a:rPr lang="ko-KR" altLang="en-US" sz="1600" dirty="0" smtClean="0"/>
              <a:t>사이트 링크 </a:t>
            </a:r>
            <a:r>
              <a:rPr lang="en-US" altLang="ko-KR" sz="1600" dirty="0" smtClean="0"/>
              <a:t>: </a:t>
            </a:r>
            <a:r>
              <a:rPr lang="en-US" altLang="ko-KR" sz="1600" dirty="0" smtClean="0">
                <a:hlinkClick r:id="rId2"/>
              </a:rPr>
              <a:t>http://snc4480.ipdisk.co.kr:8000/list/</a:t>
            </a:r>
            <a:r>
              <a:rPr lang="en-US" altLang="ko-KR" sz="1600" dirty="0" smtClean="0"/>
              <a:t> (“http://” </a:t>
            </a:r>
            <a:r>
              <a:rPr lang="ko-KR" altLang="en-US" sz="1600" dirty="0" smtClean="0"/>
              <a:t>필수로 입력해야 합니다</a:t>
            </a:r>
            <a:r>
              <a:rPr lang="en-US" altLang="ko-KR" sz="1600" dirty="0" smtClean="0"/>
              <a:t>.)</a:t>
            </a:r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- </a:t>
            </a:r>
            <a:r>
              <a:rPr lang="ko-KR" altLang="en-US" sz="1600" dirty="0" smtClean="0"/>
              <a:t>파일이 있는 경로로 이동</a:t>
            </a:r>
            <a:r>
              <a:rPr lang="en-US" altLang="ko-KR" sz="1600" dirty="0" smtClean="0"/>
              <a:t> (HDD2 &gt; sermon or choir)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881" y="1587419"/>
            <a:ext cx="7143750" cy="521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1315146" y="3453181"/>
            <a:ext cx="1242178" cy="24660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1000735" y="3155996"/>
            <a:ext cx="389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b="1" dirty="0">
                <a:solidFill>
                  <a:prstClr val="black"/>
                </a:solidFill>
              </a:rPr>
              <a:t>①</a:t>
            </a:r>
            <a:endParaRPr lang="ko-KR" altLang="en-US" sz="2400" b="1" dirty="0"/>
          </a:p>
        </p:txBody>
      </p:sp>
      <p:sp>
        <p:nvSpPr>
          <p:cNvPr id="8" name="직사각형 7"/>
          <p:cNvSpPr/>
          <p:nvPr/>
        </p:nvSpPr>
        <p:spPr>
          <a:xfrm>
            <a:off x="2169610" y="6420517"/>
            <a:ext cx="2160240" cy="24660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883983" y="6095026"/>
            <a:ext cx="389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b="1" dirty="0" smtClean="0"/>
              <a:t>②</a:t>
            </a:r>
            <a:endParaRPr lang="ko-KR" altLang="en-US" sz="1600" b="1" dirty="0"/>
          </a:p>
        </p:txBody>
      </p:sp>
      <p:sp>
        <p:nvSpPr>
          <p:cNvPr id="10" name="설명선 1 9"/>
          <p:cNvSpPr/>
          <p:nvPr/>
        </p:nvSpPr>
        <p:spPr>
          <a:xfrm>
            <a:off x="2072318" y="2204864"/>
            <a:ext cx="2257532" cy="541006"/>
          </a:xfrm>
          <a:prstGeom prst="borderCallout1">
            <a:avLst>
              <a:gd name="adj1" fmla="val 109187"/>
              <a:gd name="adj2" fmla="val -2078"/>
              <a:gd name="adj3" fmla="val 223724"/>
              <a:gd name="adj4" fmla="val -31125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tx1"/>
                </a:solidFill>
              </a:rPr>
              <a:t>해당 파일 주소 얻기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</a:rPr>
              <a:t> “</a:t>
            </a:r>
            <a:r>
              <a:rPr lang="ko-KR" altLang="en-US" sz="1200" dirty="0" smtClean="0">
                <a:solidFill>
                  <a:schemeClr val="tx1"/>
                </a:solidFill>
              </a:rPr>
              <a:t>오른쪽 클릭 후 속성메뉴</a:t>
            </a:r>
            <a:r>
              <a:rPr lang="en-US" altLang="ko-KR" sz="1200" dirty="0" smtClean="0">
                <a:solidFill>
                  <a:schemeClr val="tx1"/>
                </a:solidFill>
              </a:rPr>
              <a:t>”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576263"/>
            <a:ext cx="3924300" cy="413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직사각형 11"/>
          <p:cNvSpPr/>
          <p:nvPr/>
        </p:nvSpPr>
        <p:spPr>
          <a:xfrm>
            <a:off x="5796136" y="4349366"/>
            <a:ext cx="2880320" cy="32822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5496707" y="4049355"/>
            <a:ext cx="389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b="1" dirty="0" smtClean="0"/>
              <a:t>③</a:t>
            </a:r>
            <a:endParaRPr lang="ko-KR" altLang="en-US" sz="1600" b="1" dirty="0"/>
          </a:p>
        </p:txBody>
      </p:sp>
      <p:sp>
        <p:nvSpPr>
          <p:cNvPr id="14" name="설명선 1 13"/>
          <p:cNvSpPr/>
          <p:nvPr/>
        </p:nvSpPr>
        <p:spPr>
          <a:xfrm>
            <a:off x="5912683" y="4973987"/>
            <a:ext cx="1925166" cy="341565"/>
          </a:xfrm>
          <a:prstGeom prst="borderCallout1">
            <a:avLst>
              <a:gd name="adj1" fmla="val -9228"/>
              <a:gd name="adj2" fmla="val -1989"/>
              <a:gd name="adj3" fmla="val -69797"/>
              <a:gd name="adj4" fmla="val -4999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smtClean="0">
                <a:solidFill>
                  <a:schemeClr val="tx1"/>
                </a:solidFill>
              </a:rPr>
              <a:t> 주소복사</a:t>
            </a:r>
            <a:endParaRPr lang="en-US" altLang="ko-KR" sz="12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98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188640"/>
            <a:ext cx="45881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u="sng" dirty="0" smtClean="0"/>
              <a:t>업로드 한 녹음 파일 홈페이지와 연결 하는 방법</a:t>
            </a:r>
            <a:endParaRPr lang="ko-KR" altLang="en-US" sz="1600" b="1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179512" y="692696"/>
            <a:ext cx="8964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/>
              <a:t>주소 확인 후 </a:t>
            </a:r>
            <a:r>
              <a:rPr lang="en-US" altLang="ko-KR" sz="1600" b="1" dirty="0" smtClean="0"/>
              <a:t>HTML </a:t>
            </a:r>
            <a:r>
              <a:rPr lang="ko-KR" altLang="en-US" sz="1600" b="1" dirty="0" smtClean="0"/>
              <a:t>소스 이용 연결 </a:t>
            </a:r>
            <a:endParaRPr lang="en-US" altLang="ko-KR" sz="1600" b="1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196774" y="1211268"/>
            <a:ext cx="88880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/>
              <a:t>&lt;P align=left&gt;&lt;EMBED height=25 type=application/x-shockwave-flash width=300  src="http://snc4480.ipdisk.co.kr:8000/list/HDD2/sermon/2014_02_16/140216(PM).mp3" autostart="false" volume="0" </a:t>
            </a:r>
          </a:p>
          <a:p>
            <a:r>
              <a:rPr lang="en-US" altLang="ko-KR" sz="1600" dirty="0" smtClean="0"/>
              <a:t>loop="-1"&gt;&amp;nbsp;&lt;BR&gt; </a:t>
            </a:r>
          </a:p>
          <a:p>
            <a:r>
              <a:rPr lang="en-US" altLang="ko-KR" sz="1600" dirty="0" smtClean="0"/>
              <a:t>&lt;STYLE type=text/</a:t>
            </a:r>
            <a:r>
              <a:rPr lang="en-US" altLang="ko-KR" sz="1600" dirty="0" err="1" smtClean="0"/>
              <a:t>css</a:t>
            </a:r>
            <a:r>
              <a:rPr lang="en-US" altLang="ko-KR" sz="1600" dirty="0" smtClean="0"/>
              <a:t>&gt; </a:t>
            </a:r>
          </a:p>
          <a:p>
            <a:r>
              <a:rPr lang="en-US" altLang="ko-KR" sz="1600" dirty="0" smtClean="0"/>
              <a:t>A:link{text-decoration:none} </a:t>
            </a:r>
          </a:p>
          <a:p>
            <a:r>
              <a:rPr lang="en-US" altLang="ko-KR" sz="1600" dirty="0" smtClean="0"/>
              <a:t>A:visited{text-decoration:none} </a:t>
            </a:r>
          </a:p>
          <a:p>
            <a:r>
              <a:rPr lang="en-US" altLang="ko-KR" sz="1600" dirty="0" smtClean="0"/>
              <a:t>A:active{text-decoration:none} </a:t>
            </a:r>
          </a:p>
          <a:p>
            <a:r>
              <a:rPr lang="en-US" altLang="ko-KR" sz="1600" dirty="0" smtClean="0"/>
              <a:t>&lt;/STYLE&gt; </a:t>
            </a:r>
          </a:p>
          <a:p>
            <a:r>
              <a:rPr lang="en-US" altLang="ko-KR" sz="1600" dirty="0" smtClean="0"/>
              <a:t>&lt;A href="http://snc4480.ipdisk.co.kr:8000/list/HDD2/sermon/2014_02_16/140216(PM).mp3" target=_blank&gt;&lt;B&gt;</a:t>
            </a:r>
          </a:p>
          <a:p>
            <a:r>
              <a:rPr lang="en-US" altLang="ko-KR" sz="1600" dirty="0" smtClean="0"/>
              <a:t>&lt;FONT color=black size=2 face=</a:t>
            </a:r>
            <a:r>
              <a:rPr lang="ko-KR" altLang="en-US" sz="1600" dirty="0" smtClean="0"/>
              <a:t>돋움</a:t>
            </a:r>
            <a:r>
              <a:rPr lang="en-US" altLang="ko-KR" sz="1600" dirty="0" smtClean="0"/>
              <a:t>&gt;[Download Link]&lt;/B&gt;&lt;/A&gt; &lt;/P&gt;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611560" y="1458658"/>
            <a:ext cx="7776864" cy="32822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설명선 1 16"/>
          <p:cNvSpPr/>
          <p:nvPr/>
        </p:nvSpPr>
        <p:spPr>
          <a:xfrm>
            <a:off x="6103218" y="2156831"/>
            <a:ext cx="1925166" cy="601906"/>
          </a:xfrm>
          <a:prstGeom prst="borderCallout1">
            <a:avLst>
              <a:gd name="adj1" fmla="val -653"/>
              <a:gd name="adj2" fmla="val 98434"/>
              <a:gd name="adj3" fmla="val -61222"/>
              <a:gd name="adj4" fmla="val 118493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tx1"/>
                </a:solidFill>
              </a:rPr>
              <a:t> 주소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붙여 넣기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r>
              <a:rPr lang="en-US" altLang="ko-KR" sz="1200" b="1" dirty="0">
                <a:solidFill>
                  <a:schemeClr val="tx1"/>
                </a:solidFill>
              </a:rPr>
              <a:t> 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</a:rPr>
              <a:t>“</a:t>
            </a:r>
            <a:r>
              <a:rPr lang="ko-KR" altLang="en-US" sz="1200" dirty="0" smtClean="0">
                <a:solidFill>
                  <a:schemeClr val="tx1"/>
                </a:solidFill>
              </a:rPr>
              <a:t>생략 금지</a:t>
            </a:r>
            <a:endParaRPr lang="en-US" altLang="ko-KR" sz="1200" dirty="0" smtClean="0">
              <a:solidFill>
                <a:schemeClr val="tx1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043608" y="3402874"/>
            <a:ext cx="7776864" cy="32822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설명선 1 18"/>
          <p:cNvSpPr/>
          <p:nvPr/>
        </p:nvSpPr>
        <p:spPr>
          <a:xfrm>
            <a:off x="6516216" y="4340297"/>
            <a:ext cx="1925166" cy="601906"/>
          </a:xfrm>
          <a:prstGeom prst="borderCallout1">
            <a:avLst>
              <a:gd name="adj1" fmla="val 1517"/>
              <a:gd name="adj2" fmla="val 99113"/>
              <a:gd name="adj3" fmla="val -102457"/>
              <a:gd name="adj4" fmla="val 119851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tx1"/>
                </a:solidFill>
              </a:rPr>
              <a:t> 주소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붙여 넣기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r>
              <a:rPr lang="en-US" altLang="ko-KR" sz="1200" b="1" dirty="0">
                <a:solidFill>
                  <a:schemeClr val="tx1"/>
                </a:solidFill>
              </a:rPr>
              <a:t> 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</a:rPr>
              <a:t>“</a:t>
            </a:r>
            <a:r>
              <a:rPr lang="ko-KR" altLang="en-US" sz="1200" dirty="0" smtClean="0">
                <a:solidFill>
                  <a:schemeClr val="tx1"/>
                </a:solidFill>
              </a:rPr>
              <a:t>생략 금지</a:t>
            </a:r>
            <a:endParaRPr lang="en-US" altLang="ko-KR" sz="1200" dirty="0" smtClean="0">
              <a:solidFill>
                <a:schemeClr val="tx1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5797667" y="1896113"/>
            <a:ext cx="389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b="1" dirty="0">
                <a:solidFill>
                  <a:prstClr val="black"/>
                </a:solidFill>
              </a:rPr>
              <a:t>①</a:t>
            </a:r>
            <a:endParaRPr lang="ko-KR" altLang="en-US" sz="2400" b="1" dirty="0"/>
          </a:p>
        </p:txBody>
      </p:sp>
      <p:sp>
        <p:nvSpPr>
          <p:cNvPr id="21" name="직사각형 20"/>
          <p:cNvSpPr/>
          <p:nvPr/>
        </p:nvSpPr>
        <p:spPr>
          <a:xfrm>
            <a:off x="6214819" y="4088979"/>
            <a:ext cx="389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b="1" dirty="0" smtClean="0"/>
              <a:t>②</a:t>
            </a:r>
            <a:endParaRPr lang="ko-KR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02112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282828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396</Words>
  <Application>Microsoft Office PowerPoint</Application>
  <PresentationFormat>화면 슬라이드 쇼(4:3)</PresentationFormat>
  <Paragraphs>69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GaeGon_Note</dc:creator>
  <cp:lastModifiedBy>GaeGon_Note</cp:lastModifiedBy>
  <cp:revision>40</cp:revision>
  <dcterms:created xsi:type="dcterms:W3CDTF">2014-03-09T10:53:12Z</dcterms:created>
  <dcterms:modified xsi:type="dcterms:W3CDTF">2014-03-09T11:51:02Z</dcterms:modified>
</cp:coreProperties>
</file>