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50" d="100"/>
          <a:sy n="150" d="100"/>
        </p:scale>
        <p:origin x="-504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직사각형 238"/>
          <p:cNvSpPr/>
          <p:nvPr/>
        </p:nvSpPr>
        <p:spPr>
          <a:xfrm>
            <a:off x="-1320002" y="321504"/>
            <a:ext cx="10064197" cy="6350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0" name="직선 연결선 159"/>
          <p:cNvCxnSpPr/>
          <p:nvPr/>
        </p:nvCxnSpPr>
        <p:spPr>
          <a:xfrm flipV="1">
            <a:off x="3438000" y="764704"/>
            <a:ext cx="0" cy="2770514"/>
          </a:xfrm>
          <a:prstGeom prst="line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 flipV="1">
            <a:off x="1318755" y="2041796"/>
            <a:ext cx="4405373" cy="2873500"/>
          </a:xfrm>
          <a:prstGeom prst="line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1187624" y="3535216"/>
            <a:ext cx="4869061" cy="0"/>
          </a:xfrm>
          <a:prstGeom prst="line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/>
          <p:cNvGrpSpPr/>
          <p:nvPr/>
        </p:nvGrpSpPr>
        <p:grpSpPr>
          <a:xfrm>
            <a:off x="1853868" y="1520768"/>
            <a:ext cx="288000" cy="1144428"/>
            <a:chOff x="1837180" y="1592776"/>
            <a:chExt cx="288000" cy="1144428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7" name="직선 연결선 6"/>
            <p:cNvCxnSpPr/>
            <p:nvPr/>
          </p:nvCxnSpPr>
          <p:spPr>
            <a:xfrm>
              <a:off x="1981180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>
              <a:off x="1981180" y="2377204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직사각형 7"/>
            <p:cNvSpPr/>
            <p:nvPr/>
          </p:nvSpPr>
          <p:spPr>
            <a:xfrm>
              <a:off x="1837180" y="1952776"/>
              <a:ext cx="288000" cy="432048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직사각형 9"/>
              <p:cNvSpPr/>
              <p:nvPr/>
            </p:nvSpPr>
            <p:spPr>
              <a:xfrm>
                <a:off x="6588224" y="2644665"/>
                <a:ext cx="41870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400" b="1" i="1" smtClean="0">
                          <a:latin typeface="Cambria Math"/>
                          <a:cs typeface="Times New Roman" pitchFamily="18" charset="0"/>
                        </a:rPr>
                        <m:t>𝝉</m:t>
                      </m:r>
                    </m:oMath>
                  </m:oMathPara>
                </a14:m>
                <a:endParaRPr lang="ko-KR" alt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직사각형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2644665"/>
                <a:ext cx="418704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그룹 43"/>
          <p:cNvGrpSpPr/>
          <p:nvPr/>
        </p:nvGrpSpPr>
        <p:grpSpPr>
          <a:xfrm>
            <a:off x="3294000" y="1520768"/>
            <a:ext cx="288000" cy="1152048"/>
            <a:chOff x="1799688" y="1592776"/>
            <a:chExt cx="288000" cy="1152048"/>
          </a:xfrm>
          <a:solidFill>
            <a:schemeClr val="bg1"/>
          </a:solidFill>
        </p:grpSpPr>
        <p:cxnSp>
          <p:nvCxnSpPr>
            <p:cNvPr id="45" name="직선 연결선 44"/>
            <p:cNvCxnSpPr/>
            <p:nvPr/>
          </p:nvCxnSpPr>
          <p:spPr>
            <a:xfrm>
              <a:off x="1943688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/>
            <p:cNvSpPr/>
            <p:nvPr/>
          </p:nvSpPr>
          <p:spPr>
            <a:xfrm>
              <a:off x="1799688" y="1952776"/>
              <a:ext cx="288000" cy="432048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1943688" y="2384824"/>
              <a:ext cx="0" cy="36000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/>
          <p:cNvGrpSpPr/>
          <p:nvPr/>
        </p:nvGrpSpPr>
        <p:grpSpPr>
          <a:xfrm>
            <a:off x="4734000" y="1520768"/>
            <a:ext cx="288000" cy="1152048"/>
            <a:chOff x="1799688" y="1592776"/>
            <a:chExt cx="288000" cy="1152048"/>
          </a:xfrm>
          <a:solidFill>
            <a:schemeClr val="bg1"/>
          </a:solidFill>
        </p:grpSpPr>
        <p:cxnSp>
          <p:nvCxnSpPr>
            <p:cNvPr id="50" name="직선 연결선 49"/>
            <p:cNvCxnSpPr/>
            <p:nvPr/>
          </p:nvCxnSpPr>
          <p:spPr>
            <a:xfrm>
              <a:off x="1943688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/>
            <p:cNvSpPr/>
            <p:nvPr/>
          </p:nvSpPr>
          <p:spPr>
            <a:xfrm>
              <a:off x="1799688" y="1952776"/>
              <a:ext cx="288000" cy="432048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>
              <a:off x="1943688" y="2384824"/>
              <a:ext cx="0" cy="36000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그룹 111"/>
          <p:cNvGrpSpPr/>
          <p:nvPr/>
        </p:nvGrpSpPr>
        <p:grpSpPr>
          <a:xfrm>
            <a:off x="1853868" y="2959192"/>
            <a:ext cx="288000" cy="1152048"/>
            <a:chOff x="1853868" y="3031200"/>
            <a:chExt cx="288000" cy="1152048"/>
          </a:xfrm>
        </p:grpSpPr>
        <p:cxnSp>
          <p:nvCxnSpPr>
            <p:cNvPr id="54" name="직선 연결선 53"/>
            <p:cNvCxnSpPr/>
            <p:nvPr/>
          </p:nvCxnSpPr>
          <p:spPr>
            <a:xfrm>
              <a:off x="1997868" y="3031200"/>
              <a:ext cx="0" cy="36000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직사각형 54"/>
            <p:cNvSpPr/>
            <p:nvPr/>
          </p:nvSpPr>
          <p:spPr>
            <a:xfrm>
              <a:off x="1853868" y="3391200"/>
              <a:ext cx="288000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6" name="직선 연결선 55"/>
            <p:cNvCxnSpPr/>
            <p:nvPr/>
          </p:nvCxnSpPr>
          <p:spPr>
            <a:xfrm>
              <a:off x="1997868" y="3823248"/>
              <a:ext cx="0" cy="36000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그룹 109"/>
          <p:cNvGrpSpPr/>
          <p:nvPr/>
        </p:nvGrpSpPr>
        <p:grpSpPr>
          <a:xfrm>
            <a:off x="4734000" y="2959192"/>
            <a:ext cx="288000" cy="1152048"/>
            <a:chOff x="4662000" y="3031200"/>
            <a:chExt cx="288000" cy="1152048"/>
          </a:xfrm>
          <a:solidFill>
            <a:srgbClr val="FFC000"/>
          </a:solidFill>
        </p:grpSpPr>
        <p:cxnSp>
          <p:nvCxnSpPr>
            <p:cNvPr id="62" name="직선 연결선 61"/>
            <p:cNvCxnSpPr/>
            <p:nvPr/>
          </p:nvCxnSpPr>
          <p:spPr>
            <a:xfrm>
              <a:off x="4806000" y="3031200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4662000" y="3391200"/>
              <a:ext cx="288000" cy="432048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4" name="직선 연결선 63"/>
            <p:cNvCxnSpPr/>
            <p:nvPr/>
          </p:nvCxnSpPr>
          <p:spPr>
            <a:xfrm>
              <a:off x="4806000" y="3823248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그룹 66"/>
          <p:cNvGrpSpPr/>
          <p:nvPr/>
        </p:nvGrpSpPr>
        <p:grpSpPr>
          <a:xfrm>
            <a:off x="1853868" y="4399192"/>
            <a:ext cx="288000" cy="1152048"/>
            <a:chOff x="1799688" y="1592776"/>
            <a:chExt cx="288000" cy="1152048"/>
          </a:xfrm>
          <a:solidFill>
            <a:schemeClr val="bg1"/>
          </a:solidFill>
        </p:grpSpPr>
        <p:cxnSp>
          <p:nvCxnSpPr>
            <p:cNvPr id="76" name="직선 연결선 75"/>
            <p:cNvCxnSpPr/>
            <p:nvPr/>
          </p:nvCxnSpPr>
          <p:spPr>
            <a:xfrm>
              <a:off x="1943688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1799688" y="1952776"/>
              <a:ext cx="288000" cy="432048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8" name="직선 연결선 77"/>
            <p:cNvCxnSpPr/>
            <p:nvPr/>
          </p:nvCxnSpPr>
          <p:spPr>
            <a:xfrm>
              <a:off x="1943688" y="2384824"/>
              <a:ext cx="0" cy="36000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그룹 67"/>
          <p:cNvGrpSpPr/>
          <p:nvPr/>
        </p:nvGrpSpPr>
        <p:grpSpPr>
          <a:xfrm>
            <a:off x="3294000" y="4399192"/>
            <a:ext cx="288000" cy="1152048"/>
            <a:chOff x="1799688" y="1592776"/>
            <a:chExt cx="288000" cy="1152048"/>
          </a:xfrm>
          <a:solidFill>
            <a:schemeClr val="bg1"/>
          </a:solidFill>
        </p:grpSpPr>
        <p:cxnSp>
          <p:nvCxnSpPr>
            <p:cNvPr id="73" name="직선 연결선 72"/>
            <p:cNvCxnSpPr/>
            <p:nvPr/>
          </p:nvCxnSpPr>
          <p:spPr>
            <a:xfrm>
              <a:off x="1943688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직사각형 73"/>
            <p:cNvSpPr/>
            <p:nvPr/>
          </p:nvSpPr>
          <p:spPr>
            <a:xfrm>
              <a:off x="1799688" y="1952776"/>
              <a:ext cx="288000" cy="432048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5" name="직선 연결선 74"/>
            <p:cNvCxnSpPr/>
            <p:nvPr/>
          </p:nvCxnSpPr>
          <p:spPr>
            <a:xfrm>
              <a:off x="1943688" y="2384824"/>
              <a:ext cx="0" cy="36000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그룹 68"/>
          <p:cNvGrpSpPr/>
          <p:nvPr/>
        </p:nvGrpSpPr>
        <p:grpSpPr>
          <a:xfrm>
            <a:off x="4734000" y="4399192"/>
            <a:ext cx="288000" cy="1152048"/>
            <a:chOff x="1799688" y="1592776"/>
            <a:chExt cx="288000" cy="1152048"/>
          </a:xfrm>
          <a:solidFill>
            <a:schemeClr val="bg1"/>
          </a:solidFill>
        </p:grpSpPr>
        <p:cxnSp>
          <p:nvCxnSpPr>
            <p:cNvPr id="70" name="직선 연결선 69"/>
            <p:cNvCxnSpPr/>
            <p:nvPr/>
          </p:nvCxnSpPr>
          <p:spPr>
            <a:xfrm>
              <a:off x="1943688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직사각형 70"/>
            <p:cNvSpPr/>
            <p:nvPr/>
          </p:nvSpPr>
          <p:spPr>
            <a:xfrm>
              <a:off x="1799688" y="1952776"/>
              <a:ext cx="288000" cy="432048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2" name="직선 연결선 71"/>
            <p:cNvCxnSpPr/>
            <p:nvPr/>
          </p:nvCxnSpPr>
          <p:spPr>
            <a:xfrm>
              <a:off x="1943688" y="2384824"/>
              <a:ext cx="0" cy="36000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직사각형 78"/>
          <p:cNvSpPr/>
          <p:nvPr/>
        </p:nvSpPr>
        <p:spPr>
          <a:xfrm>
            <a:off x="2553715" y="4772620"/>
            <a:ext cx="255199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lang="ko-KR" alt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직선 연결선 80"/>
          <p:cNvCxnSpPr/>
          <p:nvPr/>
        </p:nvCxnSpPr>
        <p:spPr>
          <a:xfrm>
            <a:off x="-2651308" y="2904328"/>
            <a:ext cx="5099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-2651308" y="3518152"/>
            <a:ext cx="5099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/>
          <p:cNvCxnSpPr/>
          <p:nvPr/>
        </p:nvCxnSpPr>
        <p:spPr>
          <a:xfrm>
            <a:off x="-2396345" y="3264328"/>
            <a:ext cx="0" cy="253824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/>
          <p:cNvCxnSpPr/>
          <p:nvPr/>
        </p:nvCxnSpPr>
        <p:spPr>
          <a:xfrm>
            <a:off x="-2396345" y="2904328"/>
            <a:ext cx="0" cy="253824"/>
          </a:xfrm>
          <a:prstGeom prst="straightConnector1">
            <a:avLst/>
          </a:prstGeom>
          <a:ln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그룹 89"/>
          <p:cNvGrpSpPr/>
          <p:nvPr/>
        </p:nvGrpSpPr>
        <p:grpSpPr>
          <a:xfrm>
            <a:off x="2123728" y="4399192"/>
            <a:ext cx="797959" cy="1152048"/>
            <a:chOff x="683568" y="3868428"/>
            <a:chExt cx="509927" cy="6138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86" name="직선 연결선 85"/>
            <p:cNvCxnSpPr/>
            <p:nvPr/>
          </p:nvCxnSpPr>
          <p:spPr>
            <a:xfrm>
              <a:off x="683568" y="3868428"/>
              <a:ext cx="5099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/>
            <p:cNvCxnSpPr/>
            <p:nvPr/>
          </p:nvCxnSpPr>
          <p:spPr>
            <a:xfrm>
              <a:off x="683568" y="4482252"/>
              <a:ext cx="5099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화살표 연결선 87"/>
            <p:cNvCxnSpPr/>
            <p:nvPr/>
          </p:nvCxnSpPr>
          <p:spPr>
            <a:xfrm>
              <a:off x="1034394" y="4290440"/>
              <a:ext cx="0" cy="1918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화살표 연결선 88"/>
            <p:cNvCxnSpPr/>
            <p:nvPr/>
          </p:nvCxnSpPr>
          <p:spPr>
            <a:xfrm>
              <a:off x="1034394" y="3868428"/>
              <a:ext cx="0" cy="19181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그룹 90"/>
          <p:cNvGrpSpPr/>
          <p:nvPr/>
        </p:nvGrpSpPr>
        <p:grpSpPr>
          <a:xfrm>
            <a:off x="-2916832" y="3951712"/>
            <a:ext cx="797959" cy="1152048"/>
            <a:chOff x="683568" y="3868428"/>
            <a:chExt cx="509927" cy="613824"/>
          </a:xfrm>
        </p:grpSpPr>
        <p:cxnSp>
          <p:nvCxnSpPr>
            <p:cNvPr id="92" name="직선 연결선 91"/>
            <p:cNvCxnSpPr/>
            <p:nvPr/>
          </p:nvCxnSpPr>
          <p:spPr>
            <a:xfrm>
              <a:off x="683568" y="3868428"/>
              <a:ext cx="5099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/>
            <p:cNvCxnSpPr/>
            <p:nvPr/>
          </p:nvCxnSpPr>
          <p:spPr>
            <a:xfrm>
              <a:off x="683568" y="4482252"/>
              <a:ext cx="5099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화살표 연결선 93"/>
            <p:cNvCxnSpPr/>
            <p:nvPr/>
          </p:nvCxnSpPr>
          <p:spPr>
            <a:xfrm>
              <a:off x="1034394" y="4290440"/>
              <a:ext cx="0" cy="1918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직선 화살표 연결선 94"/>
            <p:cNvCxnSpPr/>
            <p:nvPr/>
          </p:nvCxnSpPr>
          <p:spPr>
            <a:xfrm>
              <a:off x="1034394" y="3868428"/>
              <a:ext cx="0" cy="19181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그룹 95"/>
          <p:cNvGrpSpPr/>
          <p:nvPr/>
        </p:nvGrpSpPr>
        <p:grpSpPr>
          <a:xfrm>
            <a:off x="5004048" y="4111240"/>
            <a:ext cx="1052637" cy="1440000"/>
            <a:chOff x="683568" y="3868428"/>
            <a:chExt cx="509927" cy="6138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97" name="직선 연결선 96"/>
            <p:cNvCxnSpPr/>
            <p:nvPr/>
          </p:nvCxnSpPr>
          <p:spPr>
            <a:xfrm>
              <a:off x="683568" y="3868428"/>
              <a:ext cx="5099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683568" y="4482252"/>
              <a:ext cx="5099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화살표 연결선 98"/>
            <p:cNvCxnSpPr/>
            <p:nvPr/>
          </p:nvCxnSpPr>
          <p:spPr>
            <a:xfrm>
              <a:off x="1034394" y="4290440"/>
              <a:ext cx="0" cy="1918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1034394" y="3868428"/>
              <a:ext cx="0" cy="19181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직사각형 100"/>
          <p:cNvSpPr/>
          <p:nvPr/>
        </p:nvSpPr>
        <p:spPr>
          <a:xfrm>
            <a:off x="2246374" y="1861916"/>
            <a:ext cx="445956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ko-KR" sz="2000" b="1" i="1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lang="ko-KR" altLang="en-US" sz="20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503166" y="4605884"/>
            <a:ext cx="474810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ko-KR" sz="2000" b="1" i="1" baseline="-25000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ko-KR" altLang="en-US" sz="20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3" name="그룹 102"/>
          <p:cNvGrpSpPr/>
          <p:nvPr/>
        </p:nvGrpSpPr>
        <p:grpSpPr>
          <a:xfrm rot="5400000">
            <a:off x="3758350" y="5334356"/>
            <a:ext cx="797959" cy="1440000"/>
            <a:chOff x="683568" y="3868428"/>
            <a:chExt cx="509927" cy="6138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04" name="직선 연결선 103"/>
            <p:cNvCxnSpPr/>
            <p:nvPr/>
          </p:nvCxnSpPr>
          <p:spPr>
            <a:xfrm>
              <a:off x="683568" y="3868428"/>
              <a:ext cx="5099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/>
            <p:cNvCxnSpPr/>
            <p:nvPr/>
          </p:nvCxnSpPr>
          <p:spPr>
            <a:xfrm>
              <a:off x="683568" y="4482252"/>
              <a:ext cx="5099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직선 화살표 연결선 105"/>
            <p:cNvCxnSpPr/>
            <p:nvPr/>
          </p:nvCxnSpPr>
          <p:spPr>
            <a:xfrm>
              <a:off x="1034394" y="4290440"/>
              <a:ext cx="0" cy="1918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/>
            <p:cNvCxnSpPr/>
            <p:nvPr/>
          </p:nvCxnSpPr>
          <p:spPr>
            <a:xfrm>
              <a:off x="1034394" y="3868428"/>
              <a:ext cx="0" cy="19181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직사각형 107"/>
          <p:cNvSpPr/>
          <p:nvPr/>
        </p:nvSpPr>
        <p:spPr>
          <a:xfrm>
            <a:off x="3914156" y="6002608"/>
            <a:ext cx="484428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ko-KR" sz="2000" b="1" i="1" baseline="-250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ko-KR" altLang="en-US" sz="20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-2606499" y="1471609"/>
            <a:ext cx="420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ko-KR" b="1" i="1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3" name="그룹 112"/>
          <p:cNvGrpSpPr/>
          <p:nvPr/>
        </p:nvGrpSpPr>
        <p:grpSpPr>
          <a:xfrm>
            <a:off x="3294000" y="1528388"/>
            <a:ext cx="288000" cy="1144428"/>
            <a:chOff x="1837180" y="1592776"/>
            <a:chExt cx="288000" cy="1144428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14" name="직선 연결선 113"/>
            <p:cNvCxnSpPr/>
            <p:nvPr/>
          </p:nvCxnSpPr>
          <p:spPr>
            <a:xfrm>
              <a:off x="1981180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연결선 114"/>
            <p:cNvCxnSpPr/>
            <p:nvPr/>
          </p:nvCxnSpPr>
          <p:spPr>
            <a:xfrm>
              <a:off x="1981180" y="2377204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직사각형 115"/>
            <p:cNvSpPr/>
            <p:nvPr/>
          </p:nvSpPr>
          <p:spPr>
            <a:xfrm>
              <a:off x="1837180" y="1952776"/>
              <a:ext cx="288000" cy="432048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7" name="그룹 116"/>
          <p:cNvGrpSpPr/>
          <p:nvPr/>
        </p:nvGrpSpPr>
        <p:grpSpPr>
          <a:xfrm>
            <a:off x="4734000" y="1528388"/>
            <a:ext cx="288000" cy="1144428"/>
            <a:chOff x="1837180" y="1592776"/>
            <a:chExt cx="288000" cy="1144428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18" name="직선 연결선 117"/>
            <p:cNvCxnSpPr/>
            <p:nvPr/>
          </p:nvCxnSpPr>
          <p:spPr>
            <a:xfrm>
              <a:off x="1981180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직선 연결선 118"/>
            <p:cNvCxnSpPr/>
            <p:nvPr/>
          </p:nvCxnSpPr>
          <p:spPr>
            <a:xfrm>
              <a:off x="1981180" y="2377204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직사각형 119"/>
            <p:cNvSpPr/>
            <p:nvPr/>
          </p:nvSpPr>
          <p:spPr>
            <a:xfrm>
              <a:off x="1837180" y="1952776"/>
              <a:ext cx="288000" cy="432048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1853868" y="2966812"/>
            <a:ext cx="288000" cy="1144428"/>
            <a:chOff x="1837180" y="1592776"/>
            <a:chExt cx="288000" cy="1144428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22" name="직선 연결선 121"/>
            <p:cNvCxnSpPr/>
            <p:nvPr/>
          </p:nvCxnSpPr>
          <p:spPr>
            <a:xfrm>
              <a:off x="1981180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직선 연결선 122"/>
            <p:cNvCxnSpPr/>
            <p:nvPr/>
          </p:nvCxnSpPr>
          <p:spPr>
            <a:xfrm>
              <a:off x="1981180" y="2377204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직사각형 123"/>
            <p:cNvSpPr/>
            <p:nvPr/>
          </p:nvSpPr>
          <p:spPr>
            <a:xfrm>
              <a:off x="1837180" y="1952776"/>
              <a:ext cx="288000" cy="432048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9" name="그룹 128"/>
          <p:cNvGrpSpPr/>
          <p:nvPr/>
        </p:nvGrpSpPr>
        <p:grpSpPr>
          <a:xfrm>
            <a:off x="4734000" y="2966812"/>
            <a:ext cx="288000" cy="1144428"/>
            <a:chOff x="1837180" y="1592776"/>
            <a:chExt cx="288000" cy="1144428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30" name="직선 연결선 129"/>
            <p:cNvCxnSpPr/>
            <p:nvPr/>
          </p:nvCxnSpPr>
          <p:spPr>
            <a:xfrm>
              <a:off x="1981180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/>
            <p:cNvCxnSpPr/>
            <p:nvPr/>
          </p:nvCxnSpPr>
          <p:spPr>
            <a:xfrm>
              <a:off x="1981180" y="2377204"/>
              <a:ext cx="0" cy="360000"/>
            </a:xfrm>
            <a:prstGeom prst="line">
              <a:avLst/>
            </a:prstGeom>
            <a:grpFill/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직사각형 131"/>
            <p:cNvSpPr/>
            <p:nvPr/>
          </p:nvSpPr>
          <p:spPr>
            <a:xfrm>
              <a:off x="1837180" y="1952776"/>
              <a:ext cx="288000" cy="432048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3" name="그룹 132"/>
          <p:cNvGrpSpPr/>
          <p:nvPr/>
        </p:nvGrpSpPr>
        <p:grpSpPr>
          <a:xfrm>
            <a:off x="1853868" y="4406812"/>
            <a:ext cx="288000" cy="1144428"/>
            <a:chOff x="1837180" y="1592776"/>
            <a:chExt cx="288000" cy="1144428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34" name="직선 연결선 133"/>
            <p:cNvCxnSpPr/>
            <p:nvPr/>
          </p:nvCxnSpPr>
          <p:spPr>
            <a:xfrm>
              <a:off x="1981180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연결선 134"/>
            <p:cNvCxnSpPr/>
            <p:nvPr/>
          </p:nvCxnSpPr>
          <p:spPr>
            <a:xfrm>
              <a:off x="1981180" y="2377204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직사각형 135"/>
            <p:cNvSpPr/>
            <p:nvPr/>
          </p:nvSpPr>
          <p:spPr>
            <a:xfrm>
              <a:off x="1837180" y="1952776"/>
              <a:ext cx="288000" cy="432048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7" name="그룹 136"/>
          <p:cNvGrpSpPr/>
          <p:nvPr/>
        </p:nvGrpSpPr>
        <p:grpSpPr>
          <a:xfrm>
            <a:off x="3294000" y="4406812"/>
            <a:ext cx="288000" cy="1144428"/>
            <a:chOff x="1837180" y="1592776"/>
            <a:chExt cx="288000" cy="1144428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38" name="직선 연결선 137"/>
            <p:cNvCxnSpPr/>
            <p:nvPr/>
          </p:nvCxnSpPr>
          <p:spPr>
            <a:xfrm>
              <a:off x="1981180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38"/>
            <p:cNvCxnSpPr/>
            <p:nvPr/>
          </p:nvCxnSpPr>
          <p:spPr>
            <a:xfrm>
              <a:off x="1981180" y="2377204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직사각형 139"/>
            <p:cNvSpPr/>
            <p:nvPr/>
          </p:nvSpPr>
          <p:spPr>
            <a:xfrm>
              <a:off x="1837180" y="1952776"/>
              <a:ext cx="288000" cy="432048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1" name="그룹 140"/>
          <p:cNvGrpSpPr/>
          <p:nvPr/>
        </p:nvGrpSpPr>
        <p:grpSpPr>
          <a:xfrm>
            <a:off x="4734000" y="4406812"/>
            <a:ext cx="288000" cy="1144428"/>
            <a:chOff x="1837180" y="1592776"/>
            <a:chExt cx="288000" cy="1144428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42" name="직선 연결선 141"/>
            <p:cNvCxnSpPr/>
            <p:nvPr/>
          </p:nvCxnSpPr>
          <p:spPr>
            <a:xfrm>
              <a:off x="1981180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직선 연결선 142"/>
            <p:cNvCxnSpPr/>
            <p:nvPr/>
          </p:nvCxnSpPr>
          <p:spPr>
            <a:xfrm>
              <a:off x="1981180" y="2377204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직사각형 143"/>
            <p:cNvSpPr/>
            <p:nvPr/>
          </p:nvSpPr>
          <p:spPr>
            <a:xfrm>
              <a:off x="1837180" y="1952776"/>
              <a:ext cx="288000" cy="432048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1961868" y="980736"/>
            <a:ext cx="2952132" cy="360032"/>
            <a:chOff x="1961868" y="980736"/>
            <a:chExt cx="2952132" cy="360032"/>
          </a:xfrm>
          <a:solidFill>
            <a:schemeClr val="tx1"/>
          </a:solidFill>
        </p:grpSpPr>
        <p:grpSp>
          <p:nvGrpSpPr>
            <p:cNvPr id="145" name="그룹 144"/>
            <p:cNvGrpSpPr/>
            <p:nvPr/>
          </p:nvGrpSpPr>
          <p:grpSpPr>
            <a:xfrm>
              <a:off x="1961868" y="980736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4" name="타원 3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타원 4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46" name="그룹 145"/>
            <p:cNvGrpSpPr/>
            <p:nvPr/>
          </p:nvGrpSpPr>
          <p:grpSpPr>
            <a:xfrm>
              <a:off x="3402000" y="980736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47" name="타원 146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8" name="타원 147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49" name="그룹 148"/>
            <p:cNvGrpSpPr/>
            <p:nvPr/>
          </p:nvGrpSpPr>
          <p:grpSpPr>
            <a:xfrm>
              <a:off x="4842000" y="980736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50" name="타원 149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1" name="타원 150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58" name="직사각형 157"/>
          <p:cNvSpPr/>
          <p:nvPr/>
        </p:nvSpPr>
        <p:spPr>
          <a:xfrm>
            <a:off x="6049769" y="3307397"/>
            <a:ext cx="312906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ko-KR" altLang="en-US" sz="16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9" name="직사각형 158"/>
          <p:cNvSpPr/>
          <p:nvPr/>
        </p:nvSpPr>
        <p:spPr>
          <a:xfrm>
            <a:off x="5722249" y="1691283"/>
            <a:ext cx="298479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ko-KR" altLang="en-US" sz="16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3295080" y="332656"/>
            <a:ext cx="284052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ko-KR" altLang="en-US" sz="20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5" name="그룹 194"/>
          <p:cNvGrpSpPr/>
          <p:nvPr/>
        </p:nvGrpSpPr>
        <p:grpSpPr>
          <a:xfrm>
            <a:off x="1331648" y="2056982"/>
            <a:ext cx="360032" cy="2958044"/>
            <a:chOff x="1318755" y="2056982"/>
            <a:chExt cx="360032" cy="2958044"/>
          </a:xfrm>
          <a:solidFill>
            <a:schemeClr val="tx1"/>
          </a:solidFill>
        </p:grpSpPr>
        <p:grpSp>
          <p:nvGrpSpPr>
            <p:cNvPr id="166" name="그룹 165"/>
            <p:cNvGrpSpPr/>
            <p:nvPr/>
          </p:nvGrpSpPr>
          <p:grpSpPr>
            <a:xfrm rot="16200000">
              <a:off x="1462771" y="1912966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67" name="타원 166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8" name="타원 167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69" name="그룹 168"/>
            <p:cNvGrpSpPr/>
            <p:nvPr/>
          </p:nvGrpSpPr>
          <p:grpSpPr>
            <a:xfrm rot="16200000">
              <a:off x="1462771" y="3359011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70" name="타원 169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1" name="타원 170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72" name="그룹 171"/>
            <p:cNvGrpSpPr/>
            <p:nvPr/>
          </p:nvGrpSpPr>
          <p:grpSpPr>
            <a:xfrm rot="16200000">
              <a:off x="1462771" y="4799010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73" name="타원 172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4" name="타원 173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96" name="그룹 195"/>
          <p:cNvGrpSpPr/>
          <p:nvPr/>
        </p:nvGrpSpPr>
        <p:grpSpPr>
          <a:xfrm>
            <a:off x="1961868" y="5682273"/>
            <a:ext cx="2952132" cy="360032"/>
            <a:chOff x="1961868" y="5682273"/>
            <a:chExt cx="2952132" cy="360032"/>
          </a:xfrm>
          <a:solidFill>
            <a:schemeClr val="tx1"/>
          </a:solidFill>
        </p:grpSpPr>
        <p:grpSp>
          <p:nvGrpSpPr>
            <p:cNvPr id="175" name="그룹 174"/>
            <p:cNvGrpSpPr/>
            <p:nvPr/>
          </p:nvGrpSpPr>
          <p:grpSpPr>
            <a:xfrm>
              <a:off x="1961868" y="5682273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76" name="타원 175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7" name="타원 176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78" name="그룹 177"/>
            <p:cNvGrpSpPr/>
            <p:nvPr/>
          </p:nvGrpSpPr>
          <p:grpSpPr>
            <a:xfrm>
              <a:off x="3402000" y="5682273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79" name="타원 178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0" name="타원 179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81" name="그룹 180"/>
            <p:cNvGrpSpPr/>
            <p:nvPr/>
          </p:nvGrpSpPr>
          <p:grpSpPr>
            <a:xfrm>
              <a:off x="4842000" y="5682273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82" name="타원 181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3" name="타원 182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93" name="그룹 192"/>
          <p:cNvGrpSpPr/>
          <p:nvPr/>
        </p:nvGrpSpPr>
        <p:grpSpPr>
          <a:xfrm>
            <a:off x="5148064" y="2056982"/>
            <a:ext cx="360032" cy="2958044"/>
            <a:chOff x="5332725" y="2420816"/>
            <a:chExt cx="360032" cy="2958044"/>
          </a:xfrm>
          <a:solidFill>
            <a:schemeClr val="tx1"/>
          </a:solidFill>
        </p:grpSpPr>
        <p:grpSp>
          <p:nvGrpSpPr>
            <p:cNvPr id="184" name="그룹 183"/>
            <p:cNvGrpSpPr/>
            <p:nvPr/>
          </p:nvGrpSpPr>
          <p:grpSpPr>
            <a:xfrm rot="16200000">
              <a:off x="5476741" y="2276800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85" name="타원 184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6" name="타원 185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87" name="그룹 186"/>
            <p:cNvGrpSpPr/>
            <p:nvPr/>
          </p:nvGrpSpPr>
          <p:grpSpPr>
            <a:xfrm rot="16200000">
              <a:off x="5476741" y="3722845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88" name="타원 187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9" name="타원 188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90" name="그룹 189"/>
            <p:cNvGrpSpPr/>
            <p:nvPr/>
          </p:nvGrpSpPr>
          <p:grpSpPr>
            <a:xfrm rot="16200000">
              <a:off x="5476741" y="5162844"/>
              <a:ext cx="72000" cy="360032"/>
              <a:chOff x="1979712" y="764704"/>
              <a:chExt cx="72000" cy="360032"/>
            </a:xfrm>
            <a:grpFill/>
          </p:grpSpPr>
          <p:sp>
            <p:nvSpPr>
              <p:cNvPr id="191" name="타원 190"/>
              <p:cNvSpPr/>
              <p:nvPr/>
            </p:nvSpPr>
            <p:spPr>
              <a:xfrm>
                <a:off x="1979712" y="764704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2" name="타원 191"/>
              <p:cNvSpPr/>
              <p:nvPr/>
            </p:nvSpPr>
            <p:spPr>
              <a:xfrm>
                <a:off x="1979712" y="1052736"/>
                <a:ext cx="72000" cy="7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cxnSp>
        <p:nvCxnSpPr>
          <p:cNvPr id="199" name="직선 연결선 198"/>
          <p:cNvCxnSpPr/>
          <p:nvPr/>
        </p:nvCxnSpPr>
        <p:spPr>
          <a:xfrm flipV="1">
            <a:off x="659185" y="2532065"/>
            <a:ext cx="5964983" cy="1873196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연결선 200"/>
          <p:cNvCxnSpPr/>
          <p:nvPr/>
        </p:nvCxnSpPr>
        <p:spPr>
          <a:xfrm flipV="1">
            <a:off x="1156239" y="3537060"/>
            <a:ext cx="2299759" cy="2742544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직선 화살표 연결선 201"/>
          <p:cNvCxnSpPr/>
          <p:nvPr/>
        </p:nvCxnSpPr>
        <p:spPr>
          <a:xfrm>
            <a:off x="659185" y="3778265"/>
            <a:ext cx="0" cy="626996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직선 화살표 연결선 203"/>
          <p:cNvCxnSpPr/>
          <p:nvPr/>
        </p:nvCxnSpPr>
        <p:spPr>
          <a:xfrm>
            <a:off x="1156239" y="5652608"/>
            <a:ext cx="0" cy="626996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직선 화살표 연결선 204"/>
          <p:cNvCxnSpPr/>
          <p:nvPr/>
        </p:nvCxnSpPr>
        <p:spPr>
          <a:xfrm>
            <a:off x="6624168" y="1916832"/>
            <a:ext cx="0" cy="626996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직사각형 205"/>
              <p:cNvSpPr/>
              <p:nvPr/>
            </p:nvSpPr>
            <p:spPr>
              <a:xfrm>
                <a:off x="379128" y="3232026"/>
                <a:ext cx="559705" cy="54630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𝒊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6" name="직사각형 2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28" y="3232026"/>
                <a:ext cx="559705" cy="54630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직사각형 206"/>
              <p:cNvSpPr/>
              <p:nvPr/>
            </p:nvSpPr>
            <p:spPr>
              <a:xfrm>
                <a:off x="851237" y="5154827"/>
                <a:ext cx="596574" cy="50642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𝒓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7" name="직사각형 2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37" y="5154827"/>
                <a:ext cx="596574" cy="50642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직사각형 207"/>
              <p:cNvSpPr/>
              <p:nvPr/>
            </p:nvSpPr>
            <p:spPr>
              <a:xfrm>
                <a:off x="6338705" y="1370529"/>
                <a:ext cx="570926" cy="52995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𝒕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8" name="직사각형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705" y="1370529"/>
                <a:ext cx="570926" cy="52995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5" name="그룹 124"/>
          <p:cNvGrpSpPr/>
          <p:nvPr/>
        </p:nvGrpSpPr>
        <p:grpSpPr>
          <a:xfrm>
            <a:off x="3294000" y="2966812"/>
            <a:ext cx="288000" cy="1144428"/>
            <a:chOff x="1837180" y="1592776"/>
            <a:chExt cx="288000" cy="1144428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26" name="직선 연결선 125"/>
            <p:cNvCxnSpPr/>
            <p:nvPr/>
          </p:nvCxnSpPr>
          <p:spPr>
            <a:xfrm>
              <a:off x="1981180" y="1592776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직선 연결선 126"/>
            <p:cNvCxnSpPr/>
            <p:nvPr/>
          </p:nvCxnSpPr>
          <p:spPr>
            <a:xfrm>
              <a:off x="1981180" y="2377204"/>
              <a:ext cx="0" cy="360000"/>
            </a:xfrm>
            <a:prstGeom prst="line">
              <a:avLst/>
            </a:prstGeom>
            <a:grp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직사각형 127"/>
            <p:cNvSpPr/>
            <p:nvPr/>
          </p:nvSpPr>
          <p:spPr>
            <a:xfrm>
              <a:off x="1837180" y="1952776"/>
              <a:ext cx="288000" cy="432048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9" name="직사각형 208"/>
          <p:cNvSpPr/>
          <p:nvPr/>
        </p:nvSpPr>
        <p:spPr>
          <a:xfrm>
            <a:off x="-1271223" y="4725144"/>
            <a:ext cx="370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altLang="ko-KR" sz="2400" b="1" i="1" dirty="0" smtClean="0">
                <a:latin typeface="Times New Roman" pitchFamily="18" charset="0"/>
                <a:cs typeface="Times New Roman" pitchFamily="18" charset="0"/>
              </a:rPr>
              <a:t>Γ</a:t>
            </a:r>
            <a:endParaRPr lang="ko-KR" alt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0" name="직사각형 209"/>
          <p:cNvSpPr/>
          <p:nvPr/>
        </p:nvSpPr>
        <p:spPr>
          <a:xfrm>
            <a:off x="51537" y="5924897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Freq.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" name="직사각형 210"/>
          <p:cNvSpPr/>
          <p:nvPr/>
        </p:nvSpPr>
        <p:spPr>
          <a:xfrm>
            <a:off x="6934920" y="1923692"/>
            <a:ext cx="1656184" cy="115266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2" name="자유형 221"/>
          <p:cNvSpPr/>
          <p:nvPr/>
        </p:nvSpPr>
        <p:spPr>
          <a:xfrm>
            <a:off x="9384461" y="2527282"/>
            <a:ext cx="1657350" cy="1040606"/>
          </a:xfrm>
          <a:custGeom>
            <a:avLst/>
            <a:gdLst>
              <a:gd name="connsiteX0" fmla="*/ 0 w 1657350"/>
              <a:gd name="connsiteY0" fmla="*/ 0 h 1040606"/>
              <a:gd name="connsiteX1" fmla="*/ 609600 w 1657350"/>
              <a:gd name="connsiteY1" fmla="*/ 278606 h 1040606"/>
              <a:gd name="connsiteX2" fmla="*/ 823913 w 1657350"/>
              <a:gd name="connsiteY2" fmla="*/ 1040606 h 1040606"/>
              <a:gd name="connsiteX3" fmla="*/ 1045369 w 1657350"/>
              <a:gd name="connsiteY3" fmla="*/ 278606 h 1040606"/>
              <a:gd name="connsiteX4" fmla="*/ 1657350 w 1657350"/>
              <a:gd name="connsiteY4" fmla="*/ 2381 h 10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350" h="1040606">
                <a:moveTo>
                  <a:pt x="0" y="0"/>
                </a:moveTo>
                <a:cubicBezTo>
                  <a:pt x="236140" y="52586"/>
                  <a:pt x="472281" y="105172"/>
                  <a:pt x="609600" y="278606"/>
                </a:cubicBezTo>
                <a:cubicBezTo>
                  <a:pt x="746919" y="452040"/>
                  <a:pt x="751285" y="1040606"/>
                  <a:pt x="823913" y="1040606"/>
                </a:cubicBezTo>
                <a:cubicBezTo>
                  <a:pt x="896541" y="1040606"/>
                  <a:pt x="906463" y="451643"/>
                  <a:pt x="1045369" y="278606"/>
                </a:cubicBezTo>
                <a:cubicBezTo>
                  <a:pt x="1184275" y="105569"/>
                  <a:pt x="1524397" y="21431"/>
                  <a:pt x="1657350" y="2381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4" name="자유형 223"/>
          <p:cNvSpPr/>
          <p:nvPr/>
        </p:nvSpPr>
        <p:spPr>
          <a:xfrm>
            <a:off x="6930579" y="1933217"/>
            <a:ext cx="1660525" cy="1047750"/>
          </a:xfrm>
          <a:custGeom>
            <a:avLst/>
            <a:gdLst>
              <a:gd name="connsiteX0" fmla="*/ 0 w 1660525"/>
              <a:gd name="connsiteY0" fmla="*/ 0 h 1047750"/>
              <a:gd name="connsiteX1" fmla="*/ 682625 w 1660525"/>
              <a:gd name="connsiteY1" fmla="*/ 276225 h 1047750"/>
              <a:gd name="connsiteX2" fmla="*/ 831850 w 1660525"/>
              <a:gd name="connsiteY2" fmla="*/ 1047750 h 1047750"/>
              <a:gd name="connsiteX3" fmla="*/ 981075 w 1660525"/>
              <a:gd name="connsiteY3" fmla="*/ 279400 h 1047750"/>
              <a:gd name="connsiteX4" fmla="*/ 1660525 w 1660525"/>
              <a:gd name="connsiteY4" fmla="*/ 3175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0525" h="1047750">
                <a:moveTo>
                  <a:pt x="0" y="0"/>
                </a:moveTo>
                <a:cubicBezTo>
                  <a:pt x="271991" y="50800"/>
                  <a:pt x="543983" y="101600"/>
                  <a:pt x="682625" y="276225"/>
                </a:cubicBezTo>
                <a:cubicBezTo>
                  <a:pt x="821267" y="450850"/>
                  <a:pt x="782108" y="1047221"/>
                  <a:pt x="831850" y="1047750"/>
                </a:cubicBezTo>
                <a:cubicBezTo>
                  <a:pt x="881592" y="1048279"/>
                  <a:pt x="842963" y="453496"/>
                  <a:pt x="981075" y="279400"/>
                </a:cubicBezTo>
                <a:cubicBezTo>
                  <a:pt x="1119188" y="105304"/>
                  <a:pt x="1554692" y="67204"/>
                  <a:pt x="1660525" y="3175"/>
                </a:cubicBezTo>
              </a:path>
            </a:pathLst>
          </a:custGeom>
          <a:ln w="19050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7" name="자유형 226"/>
          <p:cNvSpPr/>
          <p:nvPr/>
        </p:nvSpPr>
        <p:spPr>
          <a:xfrm>
            <a:off x="9349611" y="1445146"/>
            <a:ext cx="1660525" cy="1047750"/>
          </a:xfrm>
          <a:custGeom>
            <a:avLst/>
            <a:gdLst>
              <a:gd name="connsiteX0" fmla="*/ 0 w 1660525"/>
              <a:gd name="connsiteY0" fmla="*/ 0 h 1047750"/>
              <a:gd name="connsiteX1" fmla="*/ 682625 w 1660525"/>
              <a:gd name="connsiteY1" fmla="*/ 276225 h 1047750"/>
              <a:gd name="connsiteX2" fmla="*/ 831850 w 1660525"/>
              <a:gd name="connsiteY2" fmla="*/ 1047750 h 1047750"/>
              <a:gd name="connsiteX3" fmla="*/ 981075 w 1660525"/>
              <a:gd name="connsiteY3" fmla="*/ 279400 h 1047750"/>
              <a:gd name="connsiteX4" fmla="*/ 1660525 w 1660525"/>
              <a:gd name="connsiteY4" fmla="*/ 3175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0525" h="1047750">
                <a:moveTo>
                  <a:pt x="0" y="0"/>
                </a:moveTo>
                <a:cubicBezTo>
                  <a:pt x="271991" y="50800"/>
                  <a:pt x="543983" y="101600"/>
                  <a:pt x="682625" y="276225"/>
                </a:cubicBezTo>
                <a:cubicBezTo>
                  <a:pt x="821267" y="450850"/>
                  <a:pt x="782108" y="1047221"/>
                  <a:pt x="831850" y="1047750"/>
                </a:cubicBezTo>
                <a:cubicBezTo>
                  <a:pt x="881592" y="1048279"/>
                  <a:pt x="842963" y="453496"/>
                  <a:pt x="981075" y="279400"/>
                </a:cubicBezTo>
                <a:cubicBezTo>
                  <a:pt x="1119188" y="105304"/>
                  <a:pt x="1554692" y="67204"/>
                  <a:pt x="1660525" y="317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8" name="직사각형 227"/>
          <p:cNvSpPr/>
          <p:nvPr/>
        </p:nvSpPr>
        <p:spPr>
          <a:xfrm>
            <a:off x="-900608" y="4766812"/>
            <a:ext cx="1656184" cy="115266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3" name="자유형 232"/>
          <p:cNvSpPr/>
          <p:nvPr/>
        </p:nvSpPr>
        <p:spPr>
          <a:xfrm>
            <a:off x="-908050" y="4889500"/>
            <a:ext cx="1666875" cy="1022350"/>
          </a:xfrm>
          <a:custGeom>
            <a:avLst/>
            <a:gdLst>
              <a:gd name="connsiteX0" fmla="*/ 0 w 1666875"/>
              <a:gd name="connsiteY0" fmla="*/ 1022350 h 1022350"/>
              <a:gd name="connsiteX1" fmla="*/ 365125 w 1666875"/>
              <a:gd name="connsiteY1" fmla="*/ 762000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6875" h="1022350">
                <a:moveTo>
                  <a:pt x="0" y="1022350"/>
                </a:moveTo>
                <a:cubicBezTo>
                  <a:pt x="135202" y="965729"/>
                  <a:pt x="270404" y="909108"/>
                  <a:pt x="365125" y="762000"/>
                </a:cubicBezTo>
                <a:cubicBezTo>
                  <a:pt x="459846" y="614892"/>
                  <a:pt x="490538" y="266700"/>
                  <a:pt x="568325" y="139700"/>
                </a:cubicBezTo>
                <a:cubicBezTo>
                  <a:pt x="646113" y="12700"/>
                  <a:pt x="743479" y="0"/>
                  <a:pt x="831850" y="0"/>
                </a:cubicBezTo>
                <a:cubicBezTo>
                  <a:pt x="920221" y="0"/>
                  <a:pt x="1019704" y="12171"/>
                  <a:pt x="1098550" y="139700"/>
                </a:cubicBezTo>
                <a:cubicBezTo>
                  <a:pt x="1177396" y="267229"/>
                  <a:pt x="1210204" y="618067"/>
                  <a:pt x="1304925" y="765175"/>
                </a:cubicBezTo>
                <a:cubicBezTo>
                  <a:pt x="1399646" y="912283"/>
                  <a:pt x="1533260" y="967316"/>
                  <a:pt x="1666875" y="1022350"/>
                </a:cubicBezTo>
              </a:path>
            </a:pathLst>
          </a:custGeom>
          <a:ln w="19050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4" name="직사각형 233"/>
          <p:cNvSpPr/>
          <p:nvPr/>
        </p:nvSpPr>
        <p:spPr>
          <a:xfrm>
            <a:off x="7887065" y="3088010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Freq.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자유형 237"/>
          <p:cNvSpPr/>
          <p:nvPr/>
        </p:nvSpPr>
        <p:spPr>
          <a:xfrm>
            <a:off x="9384461" y="328992"/>
            <a:ext cx="1657350" cy="1110606"/>
          </a:xfrm>
          <a:custGeom>
            <a:avLst/>
            <a:gdLst>
              <a:gd name="connsiteX0" fmla="*/ 0 w 1657350"/>
              <a:gd name="connsiteY0" fmla="*/ 0 h 1155701"/>
              <a:gd name="connsiteX1" fmla="*/ 615950 w 1657350"/>
              <a:gd name="connsiteY1" fmla="*/ 203200 h 1155701"/>
              <a:gd name="connsiteX2" fmla="*/ 838200 w 1657350"/>
              <a:gd name="connsiteY2" fmla="*/ 1155700 h 1155701"/>
              <a:gd name="connsiteX3" fmla="*/ 1016000 w 1657350"/>
              <a:gd name="connsiteY3" fmla="*/ 209550 h 1155701"/>
              <a:gd name="connsiteX4" fmla="*/ 1657350 w 1657350"/>
              <a:gd name="connsiteY4" fmla="*/ 6350 h 1155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350" h="1155701">
                <a:moveTo>
                  <a:pt x="0" y="0"/>
                </a:moveTo>
                <a:cubicBezTo>
                  <a:pt x="238125" y="5291"/>
                  <a:pt x="476250" y="10583"/>
                  <a:pt x="615950" y="203200"/>
                </a:cubicBezTo>
                <a:cubicBezTo>
                  <a:pt x="755650" y="395817"/>
                  <a:pt x="771525" y="1154642"/>
                  <a:pt x="838200" y="1155700"/>
                </a:cubicBezTo>
                <a:cubicBezTo>
                  <a:pt x="904875" y="1156758"/>
                  <a:pt x="879475" y="401108"/>
                  <a:pt x="1016000" y="209550"/>
                </a:cubicBezTo>
                <a:cubicBezTo>
                  <a:pt x="1152525" y="17992"/>
                  <a:pt x="1404937" y="12171"/>
                  <a:pt x="1657350" y="6350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2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-364184" y="271343"/>
            <a:ext cx="8424936" cy="2138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-289134" y="332656"/>
            <a:ext cx="8245510" cy="19838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/>
          <p:cNvCxnSpPr/>
          <p:nvPr/>
        </p:nvCxnSpPr>
        <p:spPr>
          <a:xfrm>
            <a:off x="720000" y="976165"/>
            <a:ext cx="687633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720000" y="904165"/>
            <a:ext cx="432000" cy="144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720000" y="1124744"/>
            <a:ext cx="0" cy="36000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611560" y="1412776"/>
            <a:ext cx="338554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400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ko-KR" alt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691560" y="1412776"/>
            <a:ext cx="667170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400" b="1" i="1" dirty="0" err="1" smtClean="0">
                <a:latin typeface="Times New Roman" pitchFamily="18" charset="0"/>
                <a:cs typeface="Times New Roman" pitchFamily="18" charset="0"/>
              </a:rPr>
              <a:t>x+d</a:t>
            </a:r>
            <a:endParaRPr lang="ko-KR" alt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771560" y="1412776"/>
            <a:ext cx="821059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400" b="1" i="1" dirty="0" smtClean="0">
                <a:latin typeface="Times New Roman" pitchFamily="18" charset="0"/>
                <a:cs typeface="Times New Roman" pitchFamily="18" charset="0"/>
              </a:rPr>
              <a:t>x+2d</a:t>
            </a:r>
            <a:endParaRPr lang="ko-KR" alt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851560" y="1412776"/>
            <a:ext cx="821059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400" b="1" i="1" dirty="0" smtClean="0">
                <a:latin typeface="Times New Roman" pitchFamily="18" charset="0"/>
                <a:cs typeface="Times New Roman" pitchFamily="18" charset="0"/>
              </a:rPr>
              <a:t>x+3d</a:t>
            </a:r>
            <a:endParaRPr lang="ko-KR" alt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931560" y="1412776"/>
            <a:ext cx="821059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400" b="1" i="1" dirty="0" smtClean="0">
                <a:latin typeface="Times New Roman" pitchFamily="18" charset="0"/>
                <a:cs typeface="Times New Roman" pitchFamily="18" charset="0"/>
              </a:rPr>
              <a:t>x+4d</a:t>
            </a:r>
            <a:endParaRPr lang="ko-KR" alt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011560" y="1412776"/>
            <a:ext cx="492444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400" b="1" i="1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ko-KR" alt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1800000" y="904165"/>
            <a:ext cx="432000" cy="580579"/>
            <a:chOff x="1512000" y="904165"/>
            <a:chExt cx="432000" cy="580579"/>
          </a:xfrm>
        </p:grpSpPr>
        <p:sp>
          <p:nvSpPr>
            <p:cNvPr id="6" name="직사각형 5"/>
            <p:cNvSpPr/>
            <p:nvPr/>
          </p:nvSpPr>
          <p:spPr>
            <a:xfrm>
              <a:off x="1512000" y="904165"/>
              <a:ext cx="432000" cy="144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1512000" y="1124744"/>
              <a:ext cx="0" cy="36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그룹 32"/>
          <p:cNvGrpSpPr/>
          <p:nvPr/>
        </p:nvGrpSpPr>
        <p:grpSpPr>
          <a:xfrm>
            <a:off x="2880000" y="904165"/>
            <a:ext cx="432000" cy="580579"/>
            <a:chOff x="2304000" y="904165"/>
            <a:chExt cx="432000" cy="580579"/>
          </a:xfrm>
        </p:grpSpPr>
        <p:sp>
          <p:nvSpPr>
            <p:cNvPr id="10" name="직사각형 9"/>
            <p:cNvSpPr/>
            <p:nvPr/>
          </p:nvSpPr>
          <p:spPr>
            <a:xfrm>
              <a:off x="2304000" y="904165"/>
              <a:ext cx="432000" cy="144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2304000" y="1124744"/>
              <a:ext cx="0" cy="36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/>
          <p:cNvGrpSpPr/>
          <p:nvPr/>
        </p:nvGrpSpPr>
        <p:grpSpPr>
          <a:xfrm>
            <a:off x="3960000" y="904165"/>
            <a:ext cx="432000" cy="580579"/>
            <a:chOff x="3096000" y="904165"/>
            <a:chExt cx="432000" cy="580579"/>
          </a:xfrm>
        </p:grpSpPr>
        <p:sp>
          <p:nvSpPr>
            <p:cNvPr id="9" name="직사각형 8"/>
            <p:cNvSpPr/>
            <p:nvPr/>
          </p:nvSpPr>
          <p:spPr>
            <a:xfrm>
              <a:off x="3096000" y="904165"/>
              <a:ext cx="432000" cy="144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3096000" y="1124744"/>
              <a:ext cx="0" cy="36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그룹 34"/>
          <p:cNvGrpSpPr/>
          <p:nvPr/>
        </p:nvGrpSpPr>
        <p:grpSpPr>
          <a:xfrm>
            <a:off x="5040000" y="904165"/>
            <a:ext cx="432000" cy="580579"/>
            <a:chOff x="3888000" y="904165"/>
            <a:chExt cx="432000" cy="580579"/>
          </a:xfrm>
        </p:grpSpPr>
        <p:sp>
          <p:nvSpPr>
            <p:cNvPr id="8" name="직사각형 7"/>
            <p:cNvSpPr/>
            <p:nvPr/>
          </p:nvSpPr>
          <p:spPr>
            <a:xfrm>
              <a:off x="3888000" y="904165"/>
              <a:ext cx="432000" cy="144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3888000" y="1124744"/>
              <a:ext cx="0" cy="36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그룹 35"/>
          <p:cNvGrpSpPr/>
          <p:nvPr/>
        </p:nvGrpSpPr>
        <p:grpSpPr>
          <a:xfrm>
            <a:off x="6120000" y="904165"/>
            <a:ext cx="432000" cy="580579"/>
            <a:chOff x="4680000" y="904165"/>
            <a:chExt cx="432000" cy="580579"/>
          </a:xfrm>
        </p:grpSpPr>
        <p:sp>
          <p:nvSpPr>
            <p:cNvPr id="7" name="직사각형 6"/>
            <p:cNvSpPr/>
            <p:nvPr/>
          </p:nvSpPr>
          <p:spPr>
            <a:xfrm>
              <a:off x="4680000" y="904165"/>
              <a:ext cx="432000" cy="144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4680000" y="1124744"/>
              <a:ext cx="0" cy="36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직사각형 39"/>
          <p:cNvSpPr/>
          <p:nvPr/>
        </p:nvSpPr>
        <p:spPr>
          <a:xfrm>
            <a:off x="-364184" y="3071844"/>
            <a:ext cx="8424936" cy="2847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-289134" y="3129474"/>
            <a:ext cx="8245510" cy="27107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2" name="직선 연결선 41"/>
          <p:cNvCxnSpPr/>
          <p:nvPr/>
        </p:nvCxnSpPr>
        <p:spPr>
          <a:xfrm>
            <a:off x="107504" y="5079500"/>
            <a:ext cx="748883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7408210" y="4579967"/>
            <a:ext cx="325730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200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ko-KR" altLang="en-US" sz="22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78023" y="5201649"/>
            <a:ext cx="1353256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200" b="1" i="1" dirty="0" smtClean="0">
                <a:latin typeface="Times New Roman" pitchFamily="18" charset="0"/>
                <a:cs typeface="Times New Roman" pitchFamily="18" charset="0"/>
              </a:rPr>
              <a:t>Period (d)</a:t>
            </a:r>
            <a:endParaRPr lang="ko-KR" altLang="en-US" sz="22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5147504" y="5007500"/>
            <a:ext cx="1440000" cy="144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627504" y="5007500"/>
            <a:ext cx="1440000" cy="144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9" name="직선 연결선 68"/>
          <p:cNvCxnSpPr/>
          <p:nvPr/>
        </p:nvCxnSpPr>
        <p:spPr>
          <a:xfrm>
            <a:off x="107504" y="3643903"/>
            <a:ext cx="0" cy="194417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headEnd type="triangle" w="lg" len="lg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2627504" y="5228079"/>
            <a:ext cx="0" cy="36000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1547504" y="4580047"/>
            <a:ext cx="0" cy="36000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/>
          <p:cNvSpPr/>
          <p:nvPr/>
        </p:nvSpPr>
        <p:spPr>
          <a:xfrm>
            <a:off x="-47346" y="3212976"/>
            <a:ext cx="309700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200" b="1" i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ko-KR" altLang="en-US" sz="22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직선 연결선 74"/>
          <p:cNvCxnSpPr/>
          <p:nvPr/>
        </p:nvCxnSpPr>
        <p:spPr>
          <a:xfrm>
            <a:off x="107504" y="4580047"/>
            <a:ext cx="0" cy="36000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107504" y="5228079"/>
            <a:ext cx="0" cy="36000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>
            <a:off x="2087504" y="5408079"/>
            <a:ext cx="5400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/>
          <p:nvPr/>
        </p:nvCxnSpPr>
        <p:spPr>
          <a:xfrm>
            <a:off x="107504" y="5408079"/>
            <a:ext cx="540000" cy="0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med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>
            <a:off x="1403504" y="4760047"/>
            <a:ext cx="1440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/>
          <p:nvPr/>
        </p:nvCxnSpPr>
        <p:spPr>
          <a:xfrm>
            <a:off x="107504" y="4760047"/>
            <a:ext cx="144000" cy="0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med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107504" y="5007500"/>
            <a:ext cx="1440000" cy="144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57851" y="4552056"/>
            <a:ext cx="1326773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200" b="1" i="1" dirty="0" smtClean="0">
                <a:latin typeface="Times New Roman" pitchFamily="18" charset="0"/>
                <a:cs typeface="Times New Roman" pitchFamily="18" charset="0"/>
              </a:rPr>
              <a:t>Width (w)</a:t>
            </a:r>
            <a:endParaRPr lang="ko-KR" altLang="en-US" sz="22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0" name="그룹 89"/>
          <p:cNvGrpSpPr/>
          <p:nvPr/>
        </p:nvGrpSpPr>
        <p:grpSpPr>
          <a:xfrm>
            <a:off x="2843928" y="3643983"/>
            <a:ext cx="1080000" cy="1080000"/>
            <a:chOff x="2843928" y="3429120"/>
            <a:chExt cx="1080000" cy="108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82" name="직선 화살표 연결선 81"/>
            <p:cNvCxnSpPr/>
            <p:nvPr/>
          </p:nvCxnSpPr>
          <p:spPr>
            <a:xfrm flipV="1">
              <a:off x="2843928" y="3429120"/>
              <a:ext cx="1080000" cy="108000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그룹 87"/>
            <p:cNvGrpSpPr/>
            <p:nvPr/>
          </p:nvGrpSpPr>
          <p:grpSpPr>
            <a:xfrm>
              <a:off x="3550802" y="3571196"/>
              <a:ext cx="243656" cy="234016"/>
              <a:chOff x="3348963" y="3555024"/>
              <a:chExt cx="243656" cy="234016"/>
            </a:xfrm>
          </p:grpSpPr>
          <p:cxnSp>
            <p:nvCxnSpPr>
              <p:cNvPr id="86" name="직선 연결선 85"/>
              <p:cNvCxnSpPr/>
              <p:nvPr/>
            </p:nvCxnSpPr>
            <p:spPr>
              <a:xfrm>
                <a:off x="3348963" y="3609040"/>
                <a:ext cx="180000" cy="18000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/>
              <p:cNvCxnSpPr/>
              <p:nvPr/>
            </p:nvCxnSpPr>
            <p:spPr>
              <a:xfrm>
                <a:off x="3412619" y="3555024"/>
                <a:ext cx="180000" cy="18000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직사각형 88"/>
              <p:cNvSpPr/>
              <p:nvPr/>
            </p:nvSpPr>
            <p:spPr>
              <a:xfrm>
                <a:off x="2672490" y="3748836"/>
                <a:ext cx="819390" cy="47109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  <m:t>𝒛</m:t>
                          </m:r>
                        </m:sub>
                        <m:sup>
                          <m: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  <m:t>𝒊𝒏𝒄</m:t>
                          </m:r>
                        </m:sup>
                      </m:sSubSup>
                    </m:oMath>
                  </m:oMathPara>
                </a14:m>
                <a:endParaRPr lang="ko-KR" alt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9" name="직사각형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490" y="3748836"/>
                <a:ext cx="819390" cy="47109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0238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직사각형 89"/>
          <p:cNvSpPr/>
          <p:nvPr/>
        </p:nvSpPr>
        <p:spPr>
          <a:xfrm>
            <a:off x="51210" y="302731"/>
            <a:ext cx="7507588" cy="5712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Ak</a:t>
            </a:r>
            <a:endParaRPr lang="ko-KR" altLang="en-US" dirty="0"/>
          </a:p>
        </p:txBody>
      </p:sp>
      <p:grpSp>
        <p:nvGrpSpPr>
          <p:cNvPr id="85" name="그룹 84"/>
          <p:cNvGrpSpPr/>
          <p:nvPr/>
        </p:nvGrpSpPr>
        <p:grpSpPr>
          <a:xfrm>
            <a:off x="110888" y="360981"/>
            <a:ext cx="3578392" cy="2710764"/>
            <a:chOff x="129512" y="366509"/>
            <a:chExt cx="3578392" cy="2710764"/>
          </a:xfrm>
        </p:grpSpPr>
        <p:sp>
          <p:nvSpPr>
            <p:cNvPr id="5" name="직사각형 4"/>
            <p:cNvSpPr/>
            <p:nvPr/>
          </p:nvSpPr>
          <p:spPr>
            <a:xfrm>
              <a:off x="129512" y="366509"/>
              <a:ext cx="3578392" cy="271076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50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650661" y="1819765"/>
              <a:ext cx="252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>
              <a:off x="3183485" y="1642762"/>
              <a:ext cx="30008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1910661" y="739765"/>
              <a:ext cx="0" cy="216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  <a:headEnd type="triangle" w="lg" len="lg"/>
              <a:tailEnd type="non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8"/>
            <p:cNvSpPr/>
            <p:nvPr/>
          </p:nvSpPr>
          <p:spPr>
            <a:xfrm>
              <a:off x="1577437" y="581460"/>
              <a:ext cx="287258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y</a:t>
              </a:r>
              <a:endParaRPr lang="ko-KR" altLang="en-US" sz="22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rot="-1800000">
              <a:off x="1826258" y="1504765"/>
              <a:ext cx="1260000" cy="0"/>
            </a:xfrm>
            <a:prstGeom prst="straightConnector1">
              <a:avLst/>
            </a:prstGeom>
            <a:ln w="19050">
              <a:solidFill>
                <a:schemeClr val="tx2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 rot="-1800000">
              <a:off x="1047795" y="2050970"/>
              <a:ext cx="924816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 rot="1800000">
              <a:off x="1050702" y="1588001"/>
              <a:ext cx="924816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/>
            <p:cNvSpPr/>
            <p:nvPr/>
          </p:nvSpPr>
          <p:spPr>
            <a:xfrm>
              <a:off x="512123" y="1027797"/>
              <a:ext cx="66717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0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12123" y="2273419"/>
              <a:ext cx="66717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0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29512" y="366509"/>
              <a:ext cx="107273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d = 0.5</a:t>
              </a:r>
              <a:r>
                <a:rPr lang="el-GR" altLang="ko-KR" b="1" i="1" dirty="0" smtClean="0">
                  <a:latin typeface="Times New Roman" pitchFamily="18" charset="0"/>
                  <a:cs typeface="Times New Roman" pitchFamily="18" charset="0"/>
                </a:rPr>
                <a:t>λ</a:t>
              </a:r>
              <a:r>
                <a:rPr lang="en-US" altLang="ko-KR" b="1" i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2876299" y="968028"/>
              <a:ext cx="495649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err="1" smtClean="0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altLang="ko-KR" sz="1600" b="1" i="1" baseline="30000" dirty="0" err="1" smtClean="0">
                  <a:latin typeface="Times New Roman" pitchFamily="18" charset="0"/>
                  <a:cs typeface="Times New Roman" pitchFamily="18" charset="0"/>
                </a:rPr>
                <a:t>inc</a:t>
              </a:r>
              <a:endParaRPr lang="ko-KR" altLang="en-US" sz="1600" b="1" i="1" baseline="30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3873928" y="360981"/>
            <a:ext cx="3578392" cy="2710764"/>
            <a:chOff x="4716016" y="366509"/>
            <a:chExt cx="3578392" cy="2710764"/>
          </a:xfrm>
        </p:grpSpPr>
        <p:sp>
          <p:nvSpPr>
            <p:cNvPr id="27" name="직사각형 26"/>
            <p:cNvSpPr/>
            <p:nvPr/>
          </p:nvSpPr>
          <p:spPr>
            <a:xfrm>
              <a:off x="4716016" y="366509"/>
              <a:ext cx="3578392" cy="271076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50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5237165" y="1819765"/>
              <a:ext cx="252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직사각형 28"/>
            <p:cNvSpPr/>
            <p:nvPr/>
          </p:nvSpPr>
          <p:spPr>
            <a:xfrm>
              <a:off x="7769989" y="1642762"/>
              <a:ext cx="30008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>
            <a:xfrm>
              <a:off x="6497165" y="739765"/>
              <a:ext cx="0" cy="216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  <a:headEnd type="triangle" w="lg" len="lg"/>
              <a:tailEnd type="non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직사각형 30"/>
            <p:cNvSpPr/>
            <p:nvPr/>
          </p:nvSpPr>
          <p:spPr>
            <a:xfrm>
              <a:off x="6163941" y="581460"/>
              <a:ext cx="287258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y</a:t>
              </a:r>
              <a:endParaRPr lang="ko-KR" altLang="en-US" sz="22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3" name="직선 화살표 연결선 32"/>
            <p:cNvCxnSpPr/>
            <p:nvPr/>
          </p:nvCxnSpPr>
          <p:spPr>
            <a:xfrm rot="-1800000">
              <a:off x="5634299" y="2050970"/>
              <a:ext cx="924816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/>
            <p:nvPr/>
          </p:nvCxnSpPr>
          <p:spPr>
            <a:xfrm rot="1800000">
              <a:off x="5637206" y="1588001"/>
              <a:ext cx="924816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>
            <a:xfrm>
              <a:off x="5098627" y="1027797"/>
              <a:ext cx="66717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0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5098627" y="2273419"/>
              <a:ext cx="66717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0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716016" y="366509"/>
              <a:ext cx="1418978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d = 0.5359</a:t>
              </a:r>
              <a:r>
                <a:rPr lang="el-GR" altLang="ko-KR" b="1" i="1" dirty="0" smtClean="0">
                  <a:latin typeface="Times New Roman" pitchFamily="18" charset="0"/>
                  <a:cs typeface="Times New Roman" pitchFamily="18" charset="0"/>
                </a:rPr>
                <a:t>λ</a:t>
              </a:r>
              <a:r>
                <a:rPr lang="en-US" altLang="ko-KR" b="1" i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8" name="직선 화살표 연결선 37"/>
            <p:cNvCxnSpPr/>
            <p:nvPr/>
          </p:nvCxnSpPr>
          <p:spPr>
            <a:xfrm rot="10200000">
              <a:off x="6490140" y="1739126"/>
              <a:ext cx="924816" cy="0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화살표 연결선 38"/>
            <p:cNvCxnSpPr/>
            <p:nvPr/>
          </p:nvCxnSpPr>
          <p:spPr>
            <a:xfrm rot="-10200000">
              <a:off x="6490140" y="1899501"/>
              <a:ext cx="924816" cy="0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/>
            <p:nvPr/>
          </p:nvCxnSpPr>
          <p:spPr>
            <a:xfrm rot="-1800000">
              <a:off x="6412762" y="1504765"/>
              <a:ext cx="1260000" cy="0"/>
            </a:xfrm>
            <a:prstGeom prst="straightConnector1">
              <a:avLst/>
            </a:prstGeom>
            <a:ln w="19050">
              <a:solidFill>
                <a:schemeClr val="tx2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직사각형 40"/>
            <p:cNvSpPr/>
            <p:nvPr/>
          </p:nvSpPr>
          <p:spPr>
            <a:xfrm>
              <a:off x="7401939" y="1367452"/>
              <a:ext cx="73610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-1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401939" y="1938318"/>
              <a:ext cx="736099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-1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7462062" y="974914"/>
              <a:ext cx="495649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err="1" smtClean="0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altLang="ko-KR" sz="1600" b="1" i="1" baseline="30000" dirty="0" err="1" smtClean="0">
                  <a:latin typeface="Times New Roman" pitchFamily="18" charset="0"/>
                  <a:cs typeface="Times New Roman" pitchFamily="18" charset="0"/>
                </a:rPr>
                <a:t>inc</a:t>
              </a:r>
              <a:endParaRPr lang="ko-KR" altLang="en-US" sz="1600" b="1" i="1" baseline="30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110888" y="3212976"/>
            <a:ext cx="3578392" cy="2710764"/>
            <a:chOff x="129512" y="3573016"/>
            <a:chExt cx="3578392" cy="2710764"/>
          </a:xfrm>
        </p:grpSpPr>
        <p:sp>
          <p:nvSpPr>
            <p:cNvPr id="45" name="직사각형 44"/>
            <p:cNvSpPr/>
            <p:nvPr/>
          </p:nvSpPr>
          <p:spPr>
            <a:xfrm>
              <a:off x="129512" y="3573016"/>
              <a:ext cx="3578392" cy="271076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50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6" name="직선 연결선 45"/>
            <p:cNvCxnSpPr/>
            <p:nvPr/>
          </p:nvCxnSpPr>
          <p:spPr>
            <a:xfrm>
              <a:off x="650661" y="5026272"/>
              <a:ext cx="252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3183485" y="4849269"/>
              <a:ext cx="30008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>
            <a:xfrm>
              <a:off x="1910661" y="3946272"/>
              <a:ext cx="0" cy="216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  <a:headEnd type="triangle" w="lg" len="lg"/>
              <a:tailEnd type="non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48"/>
            <p:cNvSpPr/>
            <p:nvPr/>
          </p:nvSpPr>
          <p:spPr>
            <a:xfrm>
              <a:off x="1577437" y="3787967"/>
              <a:ext cx="287258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y</a:t>
              </a:r>
              <a:endParaRPr lang="ko-KR" altLang="en-US" sz="22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 rot="-1800000">
              <a:off x="1047795" y="5257477"/>
              <a:ext cx="924816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rot="1800000">
              <a:off x="1050702" y="4794508"/>
              <a:ext cx="924816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직사각형 51"/>
            <p:cNvSpPr/>
            <p:nvPr/>
          </p:nvSpPr>
          <p:spPr>
            <a:xfrm>
              <a:off x="512123" y="4234304"/>
              <a:ext cx="66717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0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12123" y="5479926"/>
              <a:ext cx="66717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0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29512" y="3573016"/>
              <a:ext cx="107273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d = 1.0</a:t>
              </a:r>
              <a:r>
                <a:rPr lang="el-GR" altLang="ko-KR" b="1" i="1" dirty="0" smtClean="0">
                  <a:latin typeface="Times New Roman" pitchFamily="18" charset="0"/>
                  <a:cs typeface="Times New Roman" pitchFamily="18" charset="0"/>
                </a:rPr>
                <a:t>λ</a:t>
              </a:r>
              <a:r>
                <a:rPr lang="en-US" altLang="ko-KR" b="1" i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5" name="직선 화살표 연결선 54"/>
            <p:cNvCxnSpPr/>
            <p:nvPr/>
          </p:nvCxnSpPr>
          <p:spPr>
            <a:xfrm rot="5820000">
              <a:off x="1504607" y="4566750"/>
              <a:ext cx="924816" cy="0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/>
            <p:nvPr/>
          </p:nvCxnSpPr>
          <p:spPr>
            <a:xfrm rot="-5820000">
              <a:off x="1507514" y="5479926"/>
              <a:ext cx="924816" cy="0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직사각형 57"/>
            <p:cNvSpPr/>
            <p:nvPr/>
          </p:nvSpPr>
          <p:spPr>
            <a:xfrm>
              <a:off x="2079335" y="3939406"/>
              <a:ext cx="73610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-1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079336" y="5766824"/>
              <a:ext cx="736099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-1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875558" y="4181421"/>
              <a:ext cx="495649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err="1" smtClean="0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altLang="ko-KR" sz="1600" b="1" i="1" baseline="30000" dirty="0" err="1" smtClean="0">
                  <a:latin typeface="Times New Roman" pitchFamily="18" charset="0"/>
                  <a:cs typeface="Times New Roman" pitchFamily="18" charset="0"/>
                </a:rPr>
                <a:t>inc</a:t>
              </a:r>
              <a:endParaRPr lang="ko-KR" altLang="en-US" sz="1600" b="1" i="1" baseline="30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7" name="직선 화살표 연결선 56"/>
            <p:cNvCxnSpPr/>
            <p:nvPr/>
          </p:nvCxnSpPr>
          <p:spPr>
            <a:xfrm rot="-1800000">
              <a:off x="1826258" y="4711272"/>
              <a:ext cx="1260000" cy="0"/>
            </a:xfrm>
            <a:prstGeom prst="straightConnector1">
              <a:avLst/>
            </a:prstGeom>
            <a:ln w="19050">
              <a:solidFill>
                <a:schemeClr val="tx2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그룹 87"/>
          <p:cNvGrpSpPr/>
          <p:nvPr/>
        </p:nvGrpSpPr>
        <p:grpSpPr>
          <a:xfrm>
            <a:off x="3873928" y="3212976"/>
            <a:ext cx="3578392" cy="2710764"/>
            <a:chOff x="4716016" y="3573190"/>
            <a:chExt cx="3578392" cy="2710764"/>
          </a:xfrm>
        </p:grpSpPr>
        <p:sp>
          <p:nvSpPr>
            <p:cNvPr id="61" name="직사각형 60"/>
            <p:cNvSpPr/>
            <p:nvPr/>
          </p:nvSpPr>
          <p:spPr>
            <a:xfrm>
              <a:off x="4716016" y="3573190"/>
              <a:ext cx="3578392" cy="271076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50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2" name="직선 연결선 61"/>
            <p:cNvCxnSpPr/>
            <p:nvPr/>
          </p:nvCxnSpPr>
          <p:spPr>
            <a:xfrm>
              <a:off x="5237165" y="5026446"/>
              <a:ext cx="252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7769989" y="4849443"/>
              <a:ext cx="30008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4" name="직선 연결선 63"/>
            <p:cNvCxnSpPr/>
            <p:nvPr/>
          </p:nvCxnSpPr>
          <p:spPr>
            <a:xfrm>
              <a:off x="6497165" y="3946446"/>
              <a:ext cx="0" cy="216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  <a:headEnd type="triangle" w="lg" len="lg"/>
              <a:tailEnd type="non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/>
            <p:cNvSpPr/>
            <p:nvPr/>
          </p:nvSpPr>
          <p:spPr>
            <a:xfrm>
              <a:off x="6163941" y="3788141"/>
              <a:ext cx="287258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y</a:t>
              </a:r>
              <a:endParaRPr lang="ko-KR" altLang="en-US" sz="22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6" name="직선 화살표 연결선 65"/>
            <p:cNvCxnSpPr/>
            <p:nvPr/>
          </p:nvCxnSpPr>
          <p:spPr>
            <a:xfrm rot="-1800000">
              <a:off x="5634299" y="5257651"/>
              <a:ext cx="924816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/>
            <p:cNvCxnSpPr/>
            <p:nvPr/>
          </p:nvCxnSpPr>
          <p:spPr>
            <a:xfrm rot="1800000">
              <a:off x="5637206" y="4794682"/>
              <a:ext cx="924816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직사각형 67"/>
            <p:cNvSpPr/>
            <p:nvPr/>
          </p:nvSpPr>
          <p:spPr>
            <a:xfrm>
              <a:off x="5272982" y="4674622"/>
              <a:ext cx="66717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0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5272982" y="5053712"/>
              <a:ext cx="66717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0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4716016" y="3573190"/>
              <a:ext cx="107273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d = 2.0</a:t>
              </a:r>
              <a:r>
                <a:rPr lang="el-GR" altLang="ko-KR" b="1" i="1" dirty="0" smtClean="0">
                  <a:latin typeface="Times New Roman" pitchFamily="18" charset="0"/>
                  <a:cs typeface="Times New Roman" pitchFamily="18" charset="0"/>
                </a:rPr>
                <a:t>λ</a:t>
              </a:r>
              <a:r>
                <a:rPr lang="en-US" altLang="ko-KR" b="1" i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1" name="직선 화살표 연결선 70"/>
            <p:cNvCxnSpPr/>
            <p:nvPr/>
          </p:nvCxnSpPr>
          <p:spPr>
            <a:xfrm rot="5820000">
              <a:off x="6091111" y="4566924"/>
              <a:ext cx="924816" cy="0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화살표 연결선 71"/>
            <p:cNvCxnSpPr/>
            <p:nvPr/>
          </p:nvCxnSpPr>
          <p:spPr>
            <a:xfrm rot="-5820000">
              <a:off x="6094018" y="5480100"/>
              <a:ext cx="924816" cy="0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직사각형 73"/>
            <p:cNvSpPr/>
            <p:nvPr/>
          </p:nvSpPr>
          <p:spPr>
            <a:xfrm>
              <a:off x="5436095" y="3939580"/>
              <a:ext cx="73610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-1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436096" y="5766998"/>
              <a:ext cx="736099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-1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7462062" y="4181595"/>
              <a:ext cx="495649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err="1" smtClean="0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altLang="ko-KR" sz="1600" b="1" i="1" baseline="30000" dirty="0" err="1" smtClean="0">
                  <a:latin typeface="Times New Roman" pitchFamily="18" charset="0"/>
                  <a:cs typeface="Times New Roman" pitchFamily="18" charset="0"/>
                </a:rPr>
                <a:t>inc</a:t>
              </a:r>
              <a:endParaRPr lang="ko-KR" altLang="en-US" sz="1600" b="1" i="1" baseline="30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7" name="직선 화살표 연결선 76"/>
            <p:cNvCxnSpPr/>
            <p:nvPr/>
          </p:nvCxnSpPr>
          <p:spPr>
            <a:xfrm rot="4080000">
              <a:off x="5864443" y="4592418"/>
              <a:ext cx="924816" cy="0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화살표 연결선 77"/>
            <p:cNvCxnSpPr/>
            <p:nvPr/>
          </p:nvCxnSpPr>
          <p:spPr>
            <a:xfrm rot="-4080000">
              <a:off x="5861535" y="5462673"/>
              <a:ext cx="924816" cy="0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화살표 연결선 78"/>
            <p:cNvCxnSpPr/>
            <p:nvPr/>
          </p:nvCxnSpPr>
          <p:spPr>
            <a:xfrm rot="7800000">
              <a:off x="6334895" y="4666740"/>
              <a:ext cx="924816" cy="0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화살표 연결선 79"/>
            <p:cNvCxnSpPr/>
            <p:nvPr/>
          </p:nvCxnSpPr>
          <p:spPr>
            <a:xfrm rot="-7800000">
              <a:off x="6331987" y="5370972"/>
              <a:ext cx="924816" cy="0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화살표 연결선 72"/>
            <p:cNvCxnSpPr/>
            <p:nvPr/>
          </p:nvCxnSpPr>
          <p:spPr>
            <a:xfrm rot="-1800000">
              <a:off x="6412762" y="4711446"/>
              <a:ext cx="1260000" cy="0"/>
            </a:xfrm>
            <a:prstGeom prst="straightConnector1">
              <a:avLst/>
            </a:prstGeom>
            <a:ln w="19050">
              <a:solidFill>
                <a:schemeClr val="tx2"/>
              </a:solidFill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직사각형 80"/>
            <p:cNvSpPr/>
            <p:nvPr/>
          </p:nvSpPr>
          <p:spPr>
            <a:xfrm>
              <a:off x="6584498" y="3666510"/>
              <a:ext cx="73610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-2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6516216" y="5921798"/>
              <a:ext cx="73610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-2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6948264" y="4005064"/>
              <a:ext cx="73610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-3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948264" y="5642476"/>
              <a:ext cx="736100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 smtClean="0">
                  <a:latin typeface="Times New Roman" pitchFamily="18" charset="0"/>
                  <a:cs typeface="Times New Roman" pitchFamily="18" charset="0"/>
                </a:rPr>
                <a:t>m = -3</a:t>
              </a:r>
              <a:endParaRPr lang="ko-KR" altLang="en-US" sz="16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8916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직사각형 63"/>
          <p:cNvSpPr/>
          <p:nvPr/>
        </p:nvSpPr>
        <p:spPr>
          <a:xfrm>
            <a:off x="238296" y="1130409"/>
            <a:ext cx="6588812" cy="4705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연결선 23"/>
          <p:cNvCxnSpPr/>
          <p:nvPr/>
        </p:nvCxnSpPr>
        <p:spPr>
          <a:xfrm>
            <a:off x="5796176" y="3853056"/>
            <a:ext cx="0" cy="1584176"/>
          </a:xfrm>
          <a:prstGeom prst="line">
            <a:avLst/>
          </a:prstGeom>
          <a:ln w="6350">
            <a:solidFill>
              <a:schemeClr val="tx1"/>
            </a:solidFill>
            <a:prstDash val="solid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직사각형 4"/>
              <p:cNvSpPr/>
              <p:nvPr/>
            </p:nvSpPr>
            <p:spPr>
              <a:xfrm>
                <a:off x="3165288" y="2596842"/>
                <a:ext cx="535146" cy="40011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2000" b="1" i="1" smtClean="0">
                              <a:latin typeface="Cambria Math"/>
                              <a:cs typeface="Times New Roman" pitchFamily="18" charset="0"/>
                            </a:rPr>
                            <m:t>𝜞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ko-KR" altLang="en-US" sz="20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직사각형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288" y="2596842"/>
                <a:ext cx="535146" cy="4001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직사각형 5"/>
          <p:cNvSpPr/>
          <p:nvPr/>
        </p:nvSpPr>
        <p:spPr>
          <a:xfrm>
            <a:off x="3131840" y="1939530"/>
            <a:ext cx="171495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Incident Plane Wave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223888" y="3644809"/>
            <a:ext cx="4320000" cy="144263"/>
            <a:chOff x="1440000" y="2348649"/>
            <a:chExt cx="4320000" cy="144263"/>
          </a:xfrm>
        </p:grpSpPr>
        <p:sp>
          <p:nvSpPr>
            <p:cNvPr id="7" name="직사각형 6"/>
            <p:cNvSpPr/>
            <p:nvPr/>
          </p:nvSpPr>
          <p:spPr>
            <a:xfrm>
              <a:off x="1440000" y="2348912"/>
              <a:ext cx="720000" cy="144000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140000" y="2348649"/>
              <a:ext cx="720000" cy="144000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40000" y="2348649"/>
              <a:ext cx="720000" cy="144000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340000" y="2348912"/>
              <a:ext cx="720000" cy="144000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40000" y="2348912"/>
              <a:ext cx="720000" cy="144000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971600" y="3853056"/>
            <a:ext cx="0" cy="1584176"/>
          </a:xfrm>
          <a:prstGeom prst="line">
            <a:avLst/>
          </a:prstGeom>
          <a:ln w="6350">
            <a:solidFill>
              <a:schemeClr val="tx1"/>
            </a:solidFill>
            <a:prstDash val="solid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6372200" y="2203135"/>
            <a:ext cx="0" cy="323409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headEnd type="triangle" w="lg" len="lg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/>
          <p:cNvSpPr/>
          <p:nvPr/>
        </p:nvSpPr>
        <p:spPr>
          <a:xfrm>
            <a:off x="971600" y="3789072"/>
            <a:ext cx="4824576" cy="1080088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85115" y="5445224"/>
            <a:ext cx="772969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ko-KR" b="1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→∞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94574" y="4653136"/>
            <a:ext cx="37702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ko-KR" b="1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>
          <a:xfrm>
            <a:off x="5796176" y="4653136"/>
            <a:ext cx="37702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ko-KR" b="1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ko-KR" altLang="en-US" dirty="0"/>
          </a:p>
        </p:txBody>
      </p:sp>
      <p:sp>
        <p:nvSpPr>
          <p:cNvPr id="25" name="직사각형 24"/>
          <p:cNvSpPr/>
          <p:nvPr/>
        </p:nvSpPr>
        <p:spPr>
          <a:xfrm>
            <a:off x="5420856" y="5445224"/>
            <a:ext cx="772969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ko-KR" b="1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→∞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3854864" y="2996952"/>
            <a:ext cx="251733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971600" y="4365104"/>
            <a:ext cx="192902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2915816" y="2996952"/>
            <a:ext cx="913875" cy="1379051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직선 연결선 32"/>
          <p:cNvCxnSpPr/>
          <p:nvPr/>
        </p:nvCxnSpPr>
        <p:spPr>
          <a:xfrm>
            <a:off x="971600" y="2996952"/>
            <a:ext cx="192902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3854864" y="4365104"/>
            <a:ext cx="251733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2039235" y="1324423"/>
            <a:ext cx="921820" cy="1296144"/>
          </a:xfrm>
          <a:prstGeom prst="line">
            <a:avLst/>
          </a:prstGeom>
          <a:ln w="19050">
            <a:solidFill>
              <a:schemeClr val="tx1"/>
            </a:solidFill>
            <a:prstDash val="solid"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2243822" y="1612455"/>
            <a:ext cx="535116" cy="748643"/>
          </a:xfrm>
          <a:prstGeom prst="rect">
            <a:avLst/>
          </a:prstGeom>
          <a:noFill/>
          <a:ln w="635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2" name="직선 연결선 41"/>
          <p:cNvCxnSpPr/>
          <p:nvPr/>
        </p:nvCxnSpPr>
        <p:spPr>
          <a:xfrm>
            <a:off x="2243823" y="1612455"/>
            <a:ext cx="536400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H="1">
            <a:off x="2243822" y="1612454"/>
            <a:ext cx="1" cy="748800"/>
          </a:xfrm>
          <a:prstGeom prst="line">
            <a:avLst/>
          </a:prstGeom>
          <a:ln w="19050">
            <a:solidFill>
              <a:schemeClr val="tx1"/>
            </a:solidFill>
            <a:prstDash val="solid"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직사각형 45"/>
              <p:cNvSpPr/>
              <p:nvPr/>
            </p:nvSpPr>
            <p:spPr>
              <a:xfrm>
                <a:off x="1907704" y="2332535"/>
                <a:ext cx="649473" cy="376385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  <m:t>𝒌</m:t>
                          </m:r>
                        </m:e>
                        <m:sub>
                          <m: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  <m:t>𝒙</m:t>
                          </m:r>
                        </m:sub>
                        <m:sup>
                          <m: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  <m:t>𝒊𝒏𝒄</m:t>
                          </m:r>
                        </m:sup>
                      </m:sSubSup>
                    </m:oMath>
                  </m:oMathPara>
                </a14:m>
                <a:endParaRPr lang="ko-KR" altLang="en-US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6" name="직사각형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2332535"/>
                <a:ext cx="649473" cy="3763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직사각형 46"/>
              <p:cNvSpPr/>
              <p:nvPr/>
            </p:nvSpPr>
            <p:spPr>
              <a:xfrm>
                <a:off x="2640660" y="1180407"/>
                <a:ext cx="649473" cy="376385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  <m:t>𝒌</m:t>
                          </m:r>
                        </m:e>
                        <m:sub>
                          <m: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  <m:t>𝒛</m:t>
                          </m:r>
                        </m:sub>
                        <m:sup>
                          <m: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  <m:t>𝒊𝒏𝒄</m:t>
                          </m:r>
                        </m:sup>
                      </m:sSubSup>
                    </m:oMath>
                  </m:oMathPara>
                </a14:m>
                <a:endParaRPr lang="ko-KR" altLang="en-US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7" name="직사각형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660" y="1180407"/>
                <a:ext cx="649473" cy="37638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직사각형 47"/>
              <p:cNvSpPr/>
              <p:nvPr/>
            </p:nvSpPr>
            <p:spPr>
              <a:xfrm>
                <a:off x="2418899" y="1605698"/>
                <a:ext cx="493981" cy="36933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  <m:t>𝒌</m:t>
                          </m:r>
                        </m:e>
                        <m:sub>
                          <m: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</m:sub>
                        <m:sup/>
                      </m:sSubSup>
                    </m:oMath>
                  </m:oMathPara>
                </a14:m>
                <a:endParaRPr lang="ko-KR" altLang="en-US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8" name="직사각형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899" y="1605698"/>
                <a:ext cx="49398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직선 연결선 49"/>
          <p:cNvCxnSpPr/>
          <p:nvPr/>
        </p:nvCxnSpPr>
        <p:spPr>
          <a:xfrm flipV="1">
            <a:off x="2840463" y="2196373"/>
            <a:ext cx="356004" cy="2328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4139952" y="2977207"/>
            <a:ext cx="857928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Unit Cell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 flipV="1">
            <a:off x="3846087" y="3156591"/>
            <a:ext cx="356004" cy="119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직사각형 52"/>
              <p:cNvSpPr/>
              <p:nvPr/>
            </p:nvSpPr>
            <p:spPr>
              <a:xfrm>
                <a:off x="3165288" y="3971156"/>
                <a:ext cx="535146" cy="40011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2000" b="1" i="1" smtClean="0">
                              <a:latin typeface="Cambria Math"/>
                              <a:cs typeface="Times New Roman" pitchFamily="18" charset="0"/>
                            </a:rPr>
                            <m:t>𝜞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ko-KR" altLang="en-US" sz="20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3" name="직사각형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288" y="3971156"/>
                <a:ext cx="535146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직사각형 53"/>
          <p:cNvSpPr/>
          <p:nvPr/>
        </p:nvSpPr>
        <p:spPr>
          <a:xfrm>
            <a:off x="2545294" y="2763376"/>
            <a:ext cx="37702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ko-KR" b="1" i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ko-KR" altLang="en-US" dirty="0"/>
          </a:p>
        </p:txBody>
      </p:sp>
      <p:sp>
        <p:nvSpPr>
          <p:cNvPr id="55" name="직사각형 54"/>
          <p:cNvSpPr/>
          <p:nvPr/>
        </p:nvSpPr>
        <p:spPr>
          <a:xfrm>
            <a:off x="2545294" y="4149080"/>
            <a:ext cx="37702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ko-KR" b="1" i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ko-KR" altLang="en-US" dirty="0"/>
          </a:p>
        </p:txBody>
      </p:sp>
      <p:sp>
        <p:nvSpPr>
          <p:cNvPr id="57" name="직사각형 56"/>
          <p:cNvSpPr/>
          <p:nvPr/>
        </p:nvSpPr>
        <p:spPr>
          <a:xfrm>
            <a:off x="5523891" y="4365104"/>
            <a:ext cx="848309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Region 3</a:t>
            </a:r>
            <a:endParaRPr lang="ko-KR" altLang="en-US" sz="1400" b="1" i="1" baseline="-25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5523891" y="3501008"/>
            <a:ext cx="848309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Region 2</a:t>
            </a:r>
            <a:endParaRPr lang="ko-KR" altLang="en-US" sz="1400" b="1" i="1" baseline="-25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5523890" y="2689175"/>
            <a:ext cx="848309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Region 1</a:t>
            </a:r>
            <a:endParaRPr lang="ko-KR" altLang="en-US" sz="1400" b="1" i="1" baseline="-25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직사각형 60"/>
              <p:cNvSpPr/>
              <p:nvPr/>
            </p:nvSpPr>
            <p:spPr>
              <a:xfrm>
                <a:off x="971600" y="3835305"/>
                <a:ext cx="635559" cy="31720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</m:sub>
                      </m:sSub>
                      <m:sSub>
                        <m:sSubPr>
                          <m:ctrlP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ko-KR" altLang="en-US" sz="1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1" name="직사각형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835305"/>
                <a:ext cx="635559" cy="31720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직사각형 61"/>
              <p:cNvSpPr/>
              <p:nvPr/>
            </p:nvSpPr>
            <p:spPr>
              <a:xfrm>
                <a:off x="971600" y="2318604"/>
                <a:ext cx="635559" cy="31720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</m:sub>
                      </m:sSub>
                      <m:sSub>
                        <m:sSubPr>
                          <m:ctrlP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ko-KR" altLang="en-US" sz="1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2" name="직사각형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318604"/>
                <a:ext cx="635559" cy="31720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직사각형 62"/>
              <p:cNvSpPr/>
              <p:nvPr/>
            </p:nvSpPr>
            <p:spPr>
              <a:xfrm>
                <a:off x="971600" y="4876780"/>
                <a:ext cx="635559" cy="31720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</m:sub>
                      </m:sSub>
                      <m:sSub>
                        <m:sSubPr>
                          <m:ctrlP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ko-KR" altLang="en-US" sz="1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3" name="직사각형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876780"/>
                <a:ext cx="635559" cy="31720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그룹 71"/>
          <p:cNvGrpSpPr/>
          <p:nvPr/>
        </p:nvGrpSpPr>
        <p:grpSpPr>
          <a:xfrm>
            <a:off x="2912880" y="4301828"/>
            <a:ext cx="916811" cy="892800"/>
            <a:chOff x="2912880" y="4301832"/>
            <a:chExt cx="916811" cy="236431"/>
          </a:xfrm>
        </p:grpSpPr>
        <p:grpSp>
          <p:nvGrpSpPr>
            <p:cNvPr id="70" name="그룹 69"/>
            <p:cNvGrpSpPr/>
            <p:nvPr/>
          </p:nvGrpSpPr>
          <p:grpSpPr>
            <a:xfrm>
              <a:off x="3289691" y="4301832"/>
              <a:ext cx="540000" cy="236431"/>
              <a:chOff x="4283888" y="5048079"/>
              <a:chExt cx="540000" cy="236431"/>
            </a:xfrm>
          </p:grpSpPr>
          <p:cxnSp>
            <p:nvCxnSpPr>
              <p:cNvPr id="65" name="직선 연결선 64"/>
              <p:cNvCxnSpPr/>
              <p:nvPr/>
            </p:nvCxnSpPr>
            <p:spPr>
              <a:xfrm>
                <a:off x="4823888" y="5048079"/>
                <a:ext cx="0" cy="236431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직선 화살표 연결선 66"/>
              <p:cNvCxnSpPr/>
              <p:nvPr/>
            </p:nvCxnSpPr>
            <p:spPr>
              <a:xfrm>
                <a:off x="4283888" y="5228079"/>
                <a:ext cx="54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그룹 68"/>
            <p:cNvGrpSpPr/>
            <p:nvPr/>
          </p:nvGrpSpPr>
          <p:grpSpPr>
            <a:xfrm>
              <a:off x="2912880" y="4301832"/>
              <a:ext cx="542936" cy="236259"/>
              <a:chOff x="2300952" y="5048079"/>
              <a:chExt cx="542936" cy="236259"/>
            </a:xfrm>
          </p:grpSpPr>
          <p:cxnSp>
            <p:nvCxnSpPr>
              <p:cNvPr id="66" name="직선 연결선 65"/>
              <p:cNvCxnSpPr/>
              <p:nvPr/>
            </p:nvCxnSpPr>
            <p:spPr>
              <a:xfrm flipH="1">
                <a:off x="2300952" y="5048079"/>
                <a:ext cx="0" cy="236259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직선 화살표 연결선 67"/>
              <p:cNvCxnSpPr/>
              <p:nvPr/>
            </p:nvCxnSpPr>
            <p:spPr>
              <a:xfrm>
                <a:off x="2303888" y="5228079"/>
                <a:ext cx="54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lg" len="med"/>
                <a:tailEnd type="non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1" name="직사각형 70"/>
          <p:cNvSpPr/>
          <p:nvPr/>
        </p:nvSpPr>
        <p:spPr>
          <a:xfrm>
            <a:off x="3149775" y="4973106"/>
            <a:ext cx="44595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ko-KR" b="1" i="1" baseline="-25000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66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직사각형 46"/>
          <p:cNvSpPr/>
          <p:nvPr/>
        </p:nvSpPr>
        <p:spPr>
          <a:xfrm>
            <a:off x="1893468" y="1919710"/>
            <a:ext cx="4091134" cy="3535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1979712" y="3702272"/>
            <a:ext cx="3906000" cy="0"/>
          </a:xfrm>
          <a:prstGeom prst="line">
            <a:avLst/>
          </a:prstGeom>
          <a:ln w="12700">
            <a:solidFill>
              <a:schemeClr val="tx1"/>
            </a:solidFill>
            <a:prstDash val="lgDash"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flipV="1">
            <a:off x="3932712" y="2073401"/>
            <a:ext cx="0" cy="3227807"/>
          </a:xfrm>
          <a:prstGeom prst="line">
            <a:avLst/>
          </a:prstGeom>
          <a:ln w="12700">
            <a:solidFill>
              <a:schemeClr val="tx1"/>
            </a:solidFill>
            <a:prstDash val="lgDash"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rot="1800000" flipH="1">
            <a:off x="4008992" y="4200311"/>
            <a:ext cx="1354022" cy="0"/>
          </a:xfrm>
          <a:prstGeom prst="straightConnector1">
            <a:avLst/>
          </a:prstGeom>
          <a:ln w="38100">
            <a:solidFill>
              <a:schemeClr val="tx2"/>
            </a:solidFill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9800000" flipH="1">
            <a:off x="4008992" y="3103194"/>
            <a:ext cx="1354022" cy="0"/>
          </a:xfrm>
          <a:prstGeom prst="straightConnector1">
            <a:avLst/>
          </a:prstGeom>
          <a:ln w="38100">
            <a:solidFill>
              <a:schemeClr val="tx2"/>
            </a:solidFill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rot="15780000" flipH="1">
            <a:off x="3124150" y="2750684"/>
            <a:ext cx="1354024" cy="0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 rot="5820000" flipH="1">
            <a:off x="3092217" y="4539924"/>
            <a:ext cx="1354024" cy="0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 rot="17520000" flipH="1">
            <a:off x="3532280" y="2801285"/>
            <a:ext cx="1354024" cy="0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 rot="4080000" flipH="1">
            <a:off x="3560858" y="4487096"/>
            <a:ext cx="1354024" cy="0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 rot="13800000" flipH="1">
            <a:off x="2684708" y="2910378"/>
            <a:ext cx="1354024" cy="0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 rot="7800000" flipH="1">
            <a:off x="2633723" y="4379670"/>
            <a:ext cx="1354024" cy="0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7911931" y="1052736"/>
            <a:ext cx="49564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600" b="1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1600" b="1" i="1" baseline="30000" dirty="0" err="1" smtClean="0">
                <a:latin typeface="Times New Roman" pitchFamily="18" charset="0"/>
                <a:cs typeface="Times New Roman" pitchFamily="18" charset="0"/>
              </a:rPr>
              <a:t>inc</a:t>
            </a:r>
            <a:endParaRPr lang="ko-KR" altLang="en-US" sz="1600" b="1" i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571039" y="3429000"/>
            <a:ext cx="2723347" cy="432805"/>
            <a:chOff x="971600" y="3644809"/>
            <a:chExt cx="4824576" cy="576063"/>
          </a:xfrm>
        </p:grpSpPr>
        <p:grpSp>
          <p:nvGrpSpPr>
            <p:cNvPr id="4" name="그룹 3"/>
            <p:cNvGrpSpPr/>
            <p:nvPr/>
          </p:nvGrpSpPr>
          <p:grpSpPr>
            <a:xfrm>
              <a:off x="1223888" y="3644809"/>
              <a:ext cx="4320000" cy="144263"/>
              <a:chOff x="1440000" y="2348649"/>
              <a:chExt cx="4320000" cy="144263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1440000" y="2348912"/>
                <a:ext cx="720000" cy="144000"/>
              </a:xfrm>
              <a:prstGeom prst="rect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4140000" y="2348649"/>
                <a:ext cx="720000" cy="144000"/>
              </a:xfrm>
              <a:prstGeom prst="rect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3240000" y="2348649"/>
                <a:ext cx="720000" cy="144000"/>
              </a:xfrm>
              <a:prstGeom prst="rect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2340000" y="2348912"/>
                <a:ext cx="720000" cy="144000"/>
              </a:xfrm>
              <a:prstGeom prst="rect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5040000" y="2348912"/>
                <a:ext cx="720000" cy="144000"/>
              </a:xfrm>
              <a:prstGeom prst="rect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" name="직사각형 9"/>
            <p:cNvSpPr/>
            <p:nvPr/>
          </p:nvSpPr>
          <p:spPr>
            <a:xfrm>
              <a:off x="971600" y="3789073"/>
              <a:ext cx="4824576" cy="431799"/>
            </a:xfrm>
            <a:prstGeom prst="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6" name="직선 화살표 연결선 35"/>
          <p:cNvCxnSpPr/>
          <p:nvPr/>
        </p:nvCxnSpPr>
        <p:spPr>
          <a:xfrm flipH="1" flipV="1">
            <a:off x="1979712" y="2391756"/>
            <a:ext cx="1512169" cy="979240"/>
          </a:xfrm>
          <a:prstGeom prst="straightConnector1">
            <a:avLst/>
          </a:prstGeom>
          <a:ln w="38100">
            <a:solidFill>
              <a:schemeClr val="tx2"/>
            </a:solidFill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64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직사각형 154"/>
          <p:cNvSpPr/>
          <p:nvPr/>
        </p:nvSpPr>
        <p:spPr>
          <a:xfrm>
            <a:off x="959791" y="836735"/>
            <a:ext cx="5206361" cy="4067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1" name="그룹 70"/>
          <p:cNvGrpSpPr/>
          <p:nvPr/>
        </p:nvGrpSpPr>
        <p:grpSpPr>
          <a:xfrm>
            <a:off x="1763728" y="1631878"/>
            <a:ext cx="3240000" cy="3240000"/>
            <a:chOff x="1080000" y="1080000"/>
            <a:chExt cx="3240000" cy="324000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</p:grpSpPr>
        <p:grpSp>
          <p:nvGrpSpPr>
            <p:cNvPr id="55" name="그룹 54"/>
            <p:cNvGrpSpPr/>
            <p:nvPr/>
          </p:nvGrpSpPr>
          <p:grpSpPr>
            <a:xfrm>
              <a:off x="1080000" y="1980000"/>
              <a:ext cx="3240000" cy="540000"/>
              <a:chOff x="1080000" y="1080000"/>
              <a:chExt cx="3240000" cy="540000"/>
            </a:xfrm>
            <a:grpFill/>
          </p:grpSpPr>
          <p:sp>
            <p:nvSpPr>
              <p:cNvPr id="18" name="직사각형 17"/>
              <p:cNvSpPr/>
              <p:nvPr/>
            </p:nvSpPr>
            <p:spPr>
              <a:xfrm>
                <a:off x="10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37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28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19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56" name="그룹 55"/>
            <p:cNvGrpSpPr/>
            <p:nvPr/>
          </p:nvGrpSpPr>
          <p:grpSpPr>
            <a:xfrm>
              <a:off x="1080000" y="1080000"/>
              <a:ext cx="3240000" cy="540000"/>
              <a:chOff x="1080000" y="1080000"/>
              <a:chExt cx="3240000" cy="540000"/>
            </a:xfrm>
            <a:grpFill/>
          </p:grpSpPr>
          <p:sp>
            <p:nvSpPr>
              <p:cNvPr id="57" name="직사각형 56"/>
              <p:cNvSpPr/>
              <p:nvPr/>
            </p:nvSpPr>
            <p:spPr>
              <a:xfrm>
                <a:off x="10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37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28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19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>
              <a:off x="1080000" y="3780000"/>
              <a:ext cx="3240000" cy="540000"/>
              <a:chOff x="1080000" y="1080000"/>
              <a:chExt cx="3240000" cy="540000"/>
            </a:xfrm>
            <a:grpFill/>
          </p:grpSpPr>
          <p:sp>
            <p:nvSpPr>
              <p:cNvPr id="62" name="직사각형 61"/>
              <p:cNvSpPr/>
              <p:nvPr/>
            </p:nvSpPr>
            <p:spPr>
              <a:xfrm>
                <a:off x="10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62"/>
              <p:cNvSpPr/>
              <p:nvPr/>
            </p:nvSpPr>
            <p:spPr>
              <a:xfrm>
                <a:off x="37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28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19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6" name="그룹 65"/>
            <p:cNvGrpSpPr/>
            <p:nvPr/>
          </p:nvGrpSpPr>
          <p:grpSpPr>
            <a:xfrm>
              <a:off x="1080000" y="2880000"/>
              <a:ext cx="3240000" cy="540000"/>
              <a:chOff x="1080000" y="1080000"/>
              <a:chExt cx="3240000" cy="540000"/>
            </a:xfrm>
            <a:grpFill/>
          </p:grpSpPr>
          <p:sp>
            <p:nvSpPr>
              <p:cNvPr id="67" name="직사각형 66"/>
              <p:cNvSpPr/>
              <p:nvPr/>
            </p:nvSpPr>
            <p:spPr>
              <a:xfrm>
                <a:off x="10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37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28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1980000" y="1080000"/>
                <a:ext cx="540000" cy="54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73" name="직사각형 72"/>
          <p:cNvSpPr/>
          <p:nvPr/>
        </p:nvSpPr>
        <p:spPr>
          <a:xfrm>
            <a:off x="1469243" y="3851756"/>
            <a:ext cx="312907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ko-KR" altLang="en-US" sz="20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2" name="직선 연결선 71"/>
          <p:cNvCxnSpPr/>
          <p:nvPr/>
        </p:nvCxnSpPr>
        <p:spPr>
          <a:xfrm>
            <a:off x="3383723" y="3251878"/>
            <a:ext cx="2700000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3383723" y="911878"/>
            <a:ext cx="0" cy="2340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triangle" w="lg" len="lg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>
            <a:off x="3061702" y="918012"/>
            <a:ext cx="284052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ko-KR" alt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5646509" y="2832818"/>
            <a:ext cx="298480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ko-KR" alt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9" name="직선 연결선 78"/>
          <p:cNvCxnSpPr/>
          <p:nvPr/>
        </p:nvCxnSpPr>
        <p:spPr>
          <a:xfrm flipH="1">
            <a:off x="1475655" y="3251878"/>
            <a:ext cx="1908068" cy="1099143"/>
          </a:xfrm>
          <a:prstGeom prst="line">
            <a:avLst/>
          </a:prstGeom>
          <a:ln w="12700">
            <a:solidFill>
              <a:schemeClr val="tx1"/>
            </a:solidFill>
            <a:prstDash val="solid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flipH="1">
            <a:off x="3383723" y="2152735"/>
            <a:ext cx="1908068" cy="1099143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3589606" y="3549109"/>
            <a:ext cx="867600" cy="866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4" name="그룹 113"/>
          <p:cNvGrpSpPr/>
          <p:nvPr/>
        </p:nvGrpSpPr>
        <p:grpSpPr>
          <a:xfrm>
            <a:off x="1718445" y="3935124"/>
            <a:ext cx="458808" cy="293584"/>
            <a:chOff x="1678300" y="5015671"/>
            <a:chExt cx="458808" cy="29358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4" name="타원 103"/>
            <p:cNvSpPr/>
            <p:nvPr/>
          </p:nvSpPr>
          <p:spPr>
            <a:xfrm rot="3543179">
              <a:off x="2065108" y="5015671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 rot="3543179">
              <a:off x="1870550" y="5127937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타원 109"/>
            <p:cNvSpPr/>
            <p:nvPr/>
          </p:nvSpPr>
          <p:spPr>
            <a:xfrm rot="3543179">
              <a:off x="1678300" y="5237255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5" name="그룹 114"/>
          <p:cNvGrpSpPr/>
          <p:nvPr/>
        </p:nvGrpSpPr>
        <p:grpSpPr>
          <a:xfrm>
            <a:off x="4666396" y="2232963"/>
            <a:ext cx="458808" cy="293584"/>
            <a:chOff x="1678300" y="5015671"/>
            <a:chExt cx="458808" cy="29358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" name="타원 115"/>
            <p:cNvSpPr/>
            <p:nvPr/>
          </p:nvSpPr>
          <p:spPr>
            <a:xfrm rot="3543179">
              <a:off x="2065108" y="5015671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타원 116"/>
            <p:cNvSpPr/>
            <p:nvPr/>
          </p:nvSpPr>
          <p:spPr>
            <a:xfrm rot="3543179">
              <a:off x="1870550" y="5127937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타원 117"/>
            <p:cNvSpPr/>
            <p:nvPr/>
          </p:nvSpPr>
          <p:spPr>
            <a:xfrm rot="3543179">
              <a:off x="1678300" y="5237255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9" name="그룹 118"/>
          <p:cNvGrpSpPr/>
          <p:nvPr/>
        </p:nvGrpSpPr>
        <p:grpSpPr>
          <a:xfrm flipH="1">
            <a:off x="4716016" y="3999512"/>
            <a:ext cx="458808" cy="293584"/>
            <a:chOff x="1678300" y="5015671"/>
            <a:chExt cx="458808" cy="29358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0" name="타원 119"/>
            <p:cNvSpPr/>
            <p:nvPr/>
          </p:nvSpPr>
          <p:spPr>
            <a:xfrm rot="3543179">
              <a:off x="2065108" y="5015671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타원 120"/>
            <p:cNvSpPr/>
            <p:nvPr/>
          </p:nvSpPr>
          <p:spPr>
            <a:xfrm rot="3543179">
              <a:off x="1870550" y="5127937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타원 121"/>
            <p:cNvSpPr/>
            <p:nvPr/>
          </p:nvSpPr>
          <p:spPr>
            <a:xfrm rot="3543179">
              <a:off x="1678300" y="5237255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3" name="그룹 122"/>
          <p:cNvGrpSpPr/>
          <p:nvPr/>
        </p:nvGrpSpPr>
        <p:grpSpPr>
          <a:xfrm flipH="1">
            <a:off x="1760795" y="2283825"/>
            <a:ext cx="458808" cy="293584"/>
            <a:chOff x="1678300" y="5015671"/>
            <a:chExt cx="458808" cy="29358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4" name="타원 123"/>
            <p:cNvSpPr/>
            <p:nvPr/>
          </p:nvSpPr>
          <p:spPr>
            <a:xfrm rot="3543179">
              <a:off x="2065108" y="5015671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타원 124"/>
            <p:cNvSpPr/>
            <p:nvPr/>
          </p:nvSpPr>
          <p:spPr>
            <a:xfrm rot="3543179">
              <a:off x="1870550" y="5127937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타원 125"/>
            <p:cNvSpPr/>
            <p:nvPr/>
          </p:nvSpPr>
          <p:spPr>
            <a:xfrm rot="3543179">
              <a:off x="1678300" y="5237255"/>
              <a:ext cx="72000" cy="7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0" name="직선 연결선 129"/>
          <p:cNvCxnSpPr/>
          <p:nvPr/>
        </p:nvCxnSpPr>
        <p:spPr>
          <a:xfrm flipH="1">
            <a:off x="4027223" y="4329772"/>
            <a:ext cx="0" cy="503595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화살표 연결선 130"/>
          <p:cNvCxnSpPr/>
          <p:nvPr/>
        </p:nvCxnSpPr>
        <p:spPr>
          <a:xfrm flipV="1">
            <a:off x="4040740" y="4267696"/>
            <a:ext cx="588982" cy="339290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med"/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직사각형 133"/>
          <p:cNvSpPr/>
          <p:nvPr/>
        </p:nvSpPr>
        <p:spPr>
          <a:xfrm>
            <a:off x="4215686" y="4427820"/>
            <a:ext cx="42832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ko-KR" b="1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6" name="직선 연결선 135"/>
          <p:cNvCxnSpPr/>
          <p:nvPr/>
        </p:nvCxnSpPr>
        <p:spPr>
          <a:xfrm flipH="1">
            <a:off x="4644011" y="3982402"/>
            <a:ext cx="0" cy="503595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 flipH="1">
            <a:off x="3408109" y="3982204"/>
            <a:ext cx="0" cy="503595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화살표 연결선 138"/>
          <p:cNvCxnSpPr/>
          <p:nvPr/>
        </p:nvCxnSpPr>
        <p:spPr>
          <a:xfrm flipH="1" flipV="1">
            <a:off x="3419872" y="4267696"/>
            <a:ext cx="588982" cy="339290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med"/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직사각형 139"/>
          <p:cNvSpPr/>
          <p:nvPr/>
        </p:nvSpPr>
        <p:spPr>
          <a:xfrm>
            <a:off x="3491880" y="4437112"/>
            <a:ext cx="42832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ko-KR" b="1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937821" y="3678347"/>
            <a:ext cx="857928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Unit Cell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2" name="직선 연결선 141"/>
          <p:cNvCxnSpPr/>
          <p:nvPr/>
        </p:nvCxnSpPr>
        <p:spPr>
          <a:xfrm flipV="1">
            <a:off x="4643956" y="3857731"/>
            <a:ext cx="356004" cy="119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 flipH="1" flipV="1">
            <a:off x="1626923" y="2702306"/>
            <a:ext cx="1756800" cy="54957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1626923" y="1419898"/>
            <a:ext cx="0" cy="129002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원호 147"/>
          <p:cNvSpPr/>
          <p:nvPr/>
        </p:nvSpPr>
        <p:spPr>
          <a:xfrm rot="10800000">
            <a:off x="2643024" y="2636912"/>
            <a:ext cx="792088" cy="873825"/>
          </a:xfrm>
          <a:prstGeom prst="arc">
            <a:avLst>
              <a:gd name="adj1" fmla="val 16966473"/>
              <a:gd name="adj2" fmla="val 0"/>
            </a:avLst>
          </a:prstGeom>
          <a:ln w="19050">
            <a:solidFill>
              <a:schemeClr val="tx2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직사각형 148"/>
          <p:cNvSpPr/>
          <p:nvPr/>
        </p:nvSpPr>
        <p:spPr>
          <a:xfrm>
            <a:off x="2275364" y="3211304"/>
            <a:ext cx="44435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-Φ</a:t>
            </a:r>
            <a:endParaRPr lang="ko-KR" altLang="en-US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0" name="직사각형 149"/>
          <p:cNvSpPr/>
          <p:nvPr/>
        </p:nvSpPr>
        <p:spPr>
          <a:xfrm>
            <a:off x="2771800" y="2051556"/>
            <a:ext cx="30489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θ</a:t>
            </a:r>
            <a:endParaRPr lang="ko-KR" altLang="en-US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" name="원호 150"/>
          <p:cNvSpPr/>
          <p:nvPr/>
        </p:nvSpPr>
        <p:spPr>
          <a:xfrm rot="17152125">
            <a:off x="2835613" y="2275645"/>
            <a:ext cx="792088" cy="873825"/>
          </a:xfrm>
          <a:prstGeom prst="arc">
            <a:avLst/>
          </a:prstGeom>
          <a:ln w="19050">
            <a:solidFill>
              <a:schemeClr val="tx2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3" name="직선 연결선 82"/>
          <p:cNvCxnSpPr/>
          <p:nvPr/>
        </p:nvCxnSpPr>
        <p:spPr>
          <a:xfrm>
            <a:off x="1625696" y="1412776"/>
            <a:ext cx="1758027" cy="1839102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직사각형 153"/>
          <p:cNvSpPr/>
          <p:nvPr/>
        </p:nvSpPr>
        <p:spPr>
          <a:xfrm rot="2767192">
            <a:off x="1372459" y="1632307"/>
            <a:ext cx="1497781" cy="276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200" b="1" i="1" dirty="0" smtClean="0">
                <a:latin typeface="Times New Roman" pitchFamily="18" charset="0"/>
                <a:cs typeface="Times New Roman" pitchFamily="18" charset="0"/>
              </a:rPr>
              <a:t>Incident Plane Wave</a:t>
            </a:r>
            <a:endParaRPr lang="ko-KR" altLang="en-US" sz="12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258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194469"/>
            <a:ext cx="8303793" cy="3818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5" name="그룹 4"/>
          <p:cNvGrpSpPr/>
          <p:nvPr/>
        </p:nvGrpSpPr>
        <p:grpSpPr>
          <a:xfrm>
            <a:off x="2371106" y="3138627"/>
            <a:ext cx="2144353" cy="1879203"/>
            <a:chOff x="2787687" y="2949734"/>
            <a:chExt cx="2144353" cy="1879203"/>
          </a:xfrm>
        </p:grpSpPr>
        <p:grpSp>
          <p:nvGrpSpPr>
            <p:cNvPr id="6" name="그룹 5"/>
            <p:cNvGrpSpPr/>
            <p:nvPr/>
          </p:nvGrpSpPr>
          <p:grpSpPr>
            <a:xfrm>
              <a:off x="3131840" y="2949734"/>
              <a:ext cx="1800200" cy="1571426"/>
              <a:chOff x="3214367" y="2912859"/>
              <a:chExt cx="1800200" cy="1571426"/>
            </a:xfrm>
          </p:grpSpPr>
          <p:cxnSp>
            <p:nvCxnSpPr>
              <p:cNvPr id="16" name="직선 화살표 연결선 15"/>
              <p:cNvCxnSpPr/>
              <p:nvPr/>
            </p:nvCxnSpPr>
            <p:spPr>
              <a:xfrm flipV="1">
                <a:off x="3214367" y="4475619"/>
                <a:ext cx="1800200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화살표 연결선 16"/>
              <p:cNvCxnSpPr/>
              <p:nvPr/>
            </p:nvCxnSpPr>
            <p:spPr>
              <a:xfrm flipV="1">
                <a:off x="3214367" y="2912859"/>
                <a:ext cx="0" cy="157142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그룹 6"/>
            <p:cNvGrpSpPr/>
            <p:nvPr/>
          </p:nvGrpSpPr>
          <p:grpSpPr>
            <a:xfrm>
              <a:off x="3146952" y="3219927"/>
              <a:ext cx="1689545" cy="1139368"/>
              <a:chOff x="3131840" y="3117939"/>
              <a:chExt cx="1758147" cy="1139368"/>
            </a:xfrm>
          </p:grpSpPr>
          <p:grpSp>
            <p:nvGrpSpPr>
              <p:cNvPr id="12" name="그룹 11"/>
              <p:cNvGrpSpPr/>
              <p:nvPr/>
            </p:nvGrpSpPr>
            <p:grpSpPr>
              <a:xfrm>
                <a:off x="3131840" y="3120990"/>
                <a:ext cx="1020117" cy="1136317"/>
                <a:chOff x="3131840" y="3120990"/>
                <a:chExt cx="1020117" cy="1136317"/>
              </a:xfrm>
            </p:grpSpPr>
            <p:cxnSp>
              <p:nvCxnSpPr>
                <p:cNvPr id="14" name="직선 연결선 13"/>
                <p:cNvCxnSpPr/>
                <p:nvPr/>
              </p:nvCxnSpPr>
              <p:spPr>
                <a:xfrm>
                  <a:off x="3131840" y="4257307"/>
                  <a:ext cx="786697" cy="0"/>
                </a:xfrm>
                <a:prstGeom prst="line">
                  <a:avLst/>
                </a:prstGeom>
                <a:ln w="19050" cap="rnd">
                  <a:solidFill>
                    <a:srgbClr val="C0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직선 연결선 14"/>
                <p:cNvCxnSpPr/>
                <p:nvPr/>
              </p:nvCxnSpPr>
              <p:spPr>
                <a:xfrm flipV="1">
                  <a:off x="3935933" y="3120990"/>
                  <a:ext cx="216024" cy="1136317"/>
                </a:xfrm>
                <a:prstGeom prst="line">
                  <a:avLst/>
                </a:prstGeom>
                <a:ln w="19050" cap="rnd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" name="직선 연결선 12"/>
              <p:cNvCxnSpPr/>
              <p:nvPr/>
            </p:nvCxnSpPr>
            <p:spPr>
              <a:xfrm>
                <a:off x="4140752" y="3117939"/>
                <a:ext cx="749235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직사각형 7"/>
            <p:cNvSpPr/>
            <p:nvPr/>
          </p:nvSpPr>
          <p:spPr>
            <a:xfrm>
              <a:off x="3249633" y="4521160"/>
              <a:ext cx="147662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Frequency(GHz)</a:t>
              </a:r>
              <a:endParaRPr lang="ko-KR" altLang="en-US" sz="1400" b="1" dirty="0"/>
            </a:p>
          </p:txBody>
        </p:sp>
        <p:sp>
          <p:nvSpPr>
            <p:cNvPr id="9" name="직사각형 8"/>
            <p:cNvSpPr/>
            <p:nvPr/>
          </p:nvSpPr>
          <p:spPr>
            <a:xfrm rot="16200000">
              <a:off x="2222469" y="3640259"/>
              <a:ext cx="14382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ko-KR" sz="1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Attenuation(dB)</a:t>
              </a:r>
              <a:endParaRPr lang="ko-KR" altLang="en-US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323173" y="3614678"/>
              <a:ext cx="43633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i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sz="1600" b="1" i="1" baseline="-25000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out</a:t>
              </a:r>
              <a:endParaRPr lang="ko-KR" altLang="en-US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318589" y="3604642"/>
              <a:ext cx="36740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sz="1600" b="1" i="1" baseline="-250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in</a:t>
              </a:r>
              <a:endParaRPr lang="ko-KR" altLang="en-US" sz="2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333100" y="3138627"/>
            <a:ext cx="2138590" cy="1879214"/>
            <a:chOff x="2700114" y="2132856"/>
            <a:chExt cx="2138590" cy="1879214"/>
          </a:xfrm>
        </p:grpSpPr>
        <p:grpSp>
          <p:nvGrpSpPr>
            <p:cNvPr id="19" name="그룹 18"/>
            <p:cNvGrpSpPr/>
            <p:nvPr/>
          </p:nvGrpSpPr>
          <p:grpSpPr>
            <a:xfrm>
              <a:off x="3038504" y="2132856"/>
              <a:ext cx="1800200" cy="1571426"/>
              <a:chOff x="3214367" y="2912859"/>
              <a:chExt cx="1800200" cy="1571426"/>
            </a:xfrm>
          </p:grpSpPr>
          <p:cxnSp>
            <p:nvCxnSpPr>
              <p:cNvPr id="29" name="직선 화살표 연결선 28"/>
              <p:cNvCxnSpPr/>
              <p:nvPr/>
            </p:nvCxnSpPr>
            <p:spPr>
              <a:xfrm flipV="1">
                <a:off x="3214367" y="4475619"/>
                <a:ext cx="1800200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화살표 연결선 29"/>
              <p:cNvCxnSpPr/>
              <p:nvPr/>
            </p:nvCxnSpPr>
            <p:spPr>
              <a:xfrm flipV="1">
                <a:off x="3214367" y="2912859"/>
                <a:ext cx="0" cy="157142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그룹 19"/>
            <p:cNvGrpSpPr/>
            <p:nvPr/>
          </p:nvGrpSpPr>
          <p:grpSpPr>
            <a:xfrm flipV="1">
              <a:off x="3053615" y="2408858"/>
              <a:ext cx="1685991" cy="1139368"/>
              <a:chOff x="3131840" y="3117939"/>
              <a:chExt cx="1754449" cy="1139368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3131840" y="3120990"/>
                <a:ext cx="970060" cy="1136317"/>
                <a:chOff x="3131840" y="3120990"/>
                <a:chExt cx="970060" cy="1136317"/>
              </a:xfrm>
            </p:grpSpPr>
            <p:cxnSp>
              <p:nvCxnSpPr>
                <p:cNvPr id="27" name="직선 연결선 26"/>
                <p:cNvCxnSpPr/>
                <p:nvPr/>
              </p:nvCxnSpPr>
              <p:spPr>
                <a:xfrm flipV="1">
                  <a:off x="3131840" y="4257307"/>
                  <a:ext cx="754036" cy="0"/>
                </a:xfrm>
                <a:prstGeom prst="line">
                  <a:avLst/>
                </a:prstGeom>
                <a:ln w="19050" cap="rnd">
                  <a:solidFill>
                    <a:srgbClr val="0070C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연결선 27"/>
                <p:cNvCxnSpPr/>
                <p:nvPr/>
              </p:nvCxnSpPr>
              <p:spPr>
                <a:xfrm flipV="1">
                  <a:off x="3885876" y="3120990"/>
                  <a:ext cx="216024" cy="1136317"/>
                </a:xfrm>
                <a:prstGeom prst="line">
                  <a:avLst/>
                </a:prstGeom>
                <a:ln w="19050" cap="rnd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" name="직선 연결선 25"/>
              <p:cNvCxnSpPr/>
              <p:nvPr/>
            </p:nvCxnSpPr>
            <p:spPr>
              <a:xfrm>
                <a:off x="4099592" y="3117939"/>
                <a:ext cx="786697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직사각형 20"/>
            <p:cNvSpPr/>
            <p:nvPr/>
          </p:nvSpPr>
          <p:spPr>
            <a:xfrm>
              <a:off x="3154703" y="3704293"/>
              <a:ext cx="147662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Frequency(GHz)</a:t>
              </a:r>
              <a:endParaRPr lang="ko-KR" altLang="en-US" b="1" dirty="0"/>
            </a:p>
          </p:txBody>
        </p:sp>
        <p:sp>
          <p:nvSpPr>
            <p:cNvPr id="22" name="직사각형 21"/>
            <p:cNvSpPr/>
            <p:nvPr/>
          </p:nvSpPr>
          <p:spPr>
            <a:xfrm rot="16200000">
              <a:off x="2134896" y="2823381"/>
              <a:ext cx="14382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Times New Roman" pitchFamily="18" charset="0"/>
                  <a:cs typeface="Times New Roman" pitchFamily="18" charset="0"/>
                </a:rPr>
                <a:t>Attenuation(dB)</a:t>
              </a:r>
              <a:endParaRPr lang="ko-KR" alt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244852" y="2797800"/>
              <a:ext cx="36740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sz="1600" b="1" i="1" baseline="-250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in</a:t>
              </a:r>
              <a:endParaRPr lang="ko-KR" altLang="en-US" sz="2800" b="1" dirty="0">
                <a:solidFill>
                  <a:srgbClr val="0070C0"/>
                </a:solidFill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121478" y="2800520"/>
              <a:ext cx="43633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i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sz="1600" b="1" i="1" baseline="-25000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out</a:t>
              </a:r>
              <a:endParaRPr lang="ko-KR" altLang="en-US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4417810" y="3143985"/>
            <a:ext cx="2144500" cy="1879203"/>
            <a:chOff x="2787540" y="2949734"/>
            <a:chExt cx="2144500" cy="1879203"/>
          </a:xfrm>
        </p:grpSpPr>
        <p:grpSp>
          <p:nvGrpSpPr>
            <p:cNvPr id="32" name="그룹 31"/>
            <p:cNvGrpSpPr/>
            <p:nvPr/>
          </p:nvGrpSpPr>
          <p:grpSpPr>
            <a:xfrm>
              <a:off x="3131840" y="2949734"/>
              <a:ext cx="1800200" cy="1571426"/>
              <a:chOff x="3214367" y="2912859"/>
              <a:chExt cx="1800200" cy="1571426"/>
            </a:xfrm>
          </p:grpSpPr>
          <p:cxnSp>
            <p:nvCxnSpPr>
              <p:cNvPr id="46" name="직선 화살표 연결선 45"/>
              <p:cNvCxnSpPr/>
              <p:nvPr/>
            </p:nvCxnSpPr>
            <p:spPr>
              <a:xfrm flipV="1">
                <a:off x="3214367" y="4475619"/>
                <a:ext cx="1800200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화살표 연결선 46"/>
              <p:cNvCxnSpPr/>
              <p:nvPr/>
            </p:nvCxnSpPr>
            <p:spPr>
              <a:xfrm flipV="1">
                <a:off x="3214367" y="2912859"/>
                <a:ext cx="0" cy="157142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그룹 32"/>
            <p:cNvGrpSpPr/>
            <p:nvPr/>
          </p:nvGrpSpPr>
          <p:grpSpPr>
            <a:xfrm>
              <a:off x="3146951" y="3219927"/>
              <a:ext cx="1682727" cy="1145177"/>
              <a:chOff x="3131840" y="3117939"/>
              <a:chExt cx="1751052" cy="1145177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3131840" y="3120990"/>
                <a:ext cx="632832" cy="1136317"/>
                <a:chOff x="3131840" y="3120990"/>
                <a:chExt cx="632832" cy="1136317"/>
              </a:xfrm>
            </p:grpSpPr>
            <p:cxnSp>
              <p:nvCxnSpPr>
                <p:cNvPr id="44" name="직선 연결선 43"/>
                <p:cNvCxnSpPr/>
                <p:nvPr/>
              </p:nvCxnSpPr>
              <p:spPr>
                <a:xfrm>
                  <a:off x="3131840" y="4257307"/>
                  <a:ext cx="416575" cy="0"/>
                </a:xfrm>
                <a:prstGeom prst="line">
                  <a:avLst/>
                </a:prstGeom>
                <a:ln w="19050" cap="rnd">
                  <a:solidFill>
                    <a:srgbClr val="C0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직선 연결선 44"/>
                <p:cNvCxnSpPr/>
                <p:nvPr/>
              </p:nvCxnSpPr>
              <p:spPr>
                <a:xfrm flipV="1">
                  <a:off x="3548648" y="3120990"/>
                  <a:ext cx="216024" cy="1136317"/>
                </a:xfrm>
                <a:prstGeom prst="line">
                  <a:avLst/>
                </a:prstGeom>
                <a:ln w="19050" cap="rnd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" name="직선 연결선 39"/>
              <p:cNvCxnSpPr/>
              <p:nvPr/>
            </p:nvCxnSpPr>
            <p:spPr>
              <a:xfrm>
                <a:off x="3762365" y="3117939"/>
                <a:ext cx="489233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그룹 40"/>
              <p:cNvGrpSpPr/>
              <p:nvPr/>
            </p:nvGrpSpPr>
            <p:grpSpPr>
              <a:xfrm flipH="1">
                <a:off x="4250060" y="3122036"/>
                <a:ext cx="632832" cy="1141080"/>
                <a:chOff x="3131840" y="3120990"/>
                <a:chExt cx="632832" cy="1141080"/>
              </a:xfrm>
            </p:grpSpPr>
            <p:cxnSp>
              <p:nvCxnSpPr>
                <p:cNvPr id="42" name="직선 연결선 41"/>
                <p:cNvCxnSpPr/>
                <p:nvPr/>
              </p:nvCxnSpPr>
              <p:spPr>
                <a:xfrm>
                  <a:off x="3131840" y="4262070"/>
                  <a:ext cx="416575" cy="0"/>
                </a:xfrm>
                <a:prstGeom prst="line">
                  <a:avLst/>
                </a:prstGeom>
                <a:ln w="19050" cap="rnd">
                  <a:solidFill>
                    <a:srgbClr val="C0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직선 연결선 42"/>
                <p:cNvCxnSpPr/>
                <p:nvPr/>
              </p:nvCxnSpPr>
              <p:spPr>
                <a:xfrm flipV="1">
                  <a:off x="3548648" y="3120990"/>
                  <a:ext cx="216024" cy="1136317"/>
                </a:xfrm>
                <a:prstGeom prst="line">
                  <a:avLst/>
                </a:prstGeom>
                <a:ln w="19050" cap="rnd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4" name="직사각형 33"/>
            <p:cNvSpPr/>
            <p:nvPr/>
          </p:nvSpPr>
          <p:spPr>
            <a:xfrm>
              <a:off x="3249633" y="4521160"/>
              <a:ext cx="147662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Frequency(GHz)</a:t>
              </a:r>
              <a:endParaRPr lang="ko-KR" altLang="en-US" sz="1400" b="1" dirty="0"/>
            </a:p>
          </p:txBody>
        </p:sp>
        <p:sp>
          <p:nvSpPr>
            <p:cNvPr id="35" name="직사각형 34"/>
            <p:cNvSpPr/>
            <p:nvPr/>
          </p:nvSpPr>
          <p:spPr>
            <a:xfrm rot="16200000">
              <a:off x="2222322" y="3640259"/>
              <a:ext cx="14382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ko-KR" sz="1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Attenuation(dB)</a:t>
              </a:r>
              <a:endParaRPr lang="ko-KR" altLang="en-US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3174570" y="3614678"/>
              <a:ext cx="43633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i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sz="1600" b="1" i="1" baseline="-25000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out</a:t>
              </a:r>
              <a:endParaRPr lang="ko-KR" altLang="en-US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819724" y="3604642"/>
              <a:ext cx="36740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sz="1600" b="1" i="1" baseline="-250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in</a:t>
              </a:r>
              <a:endParaRPr lang="ko-KR" altLang="en-US" sz="2800" b="1" dirty="0">
                <a:solidFill>
                  <a:srgbClr val="0070C0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4417091" y="3604642"/>
              <a:ext cx="43633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i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sz="1600" b="1" i="1" baseline="-25000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out</a:t>
              </a:r>
              <a:endParaRPr lang="ko-KR" altLang="en-US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6804248" y="3143985"/>
            <a:ext cx="1800200" cy="1571426"/>
            <a:chOff x="3214367" y="2912859"/>
            <a:chExt cx="1800200" cy="1571426"/>
          </a:xfrm>
        </p:grpSpPr>
        <p:cxnSp>
          <p:nvCxnSpPr>
            <p:cNvPr id="49" name="직선 화살표 연결선 48"/>
            <p:cNvCxnSpPr/>
            <p:nvPr/>
          </p:nvCxnSpPr>
          <p:spPr>
            <a:xfrm flipV="1">
              <a:off x="3214367" y="4475619"/>
              <a:ext cx="1800200" cy="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/>
            <p:nvPr/>
          </p:nvCxnSpPr>
          <p:spPr>
            <a:xfrm flipV="1">
              <a:off x="3214367" y="2912859"/>
              <a:ext cx="0" cy="157142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/>
          <p:cNvGrpSpPr/>
          <p:nvPr/>
        </p:nvGrpSpPr>
        <p:grpSpPr>
          <a:xfrm flipV="1">
            <a:off x="6819359" y="3414178"/>
            <a:ext cx="1682727" cy="1145177"/>
            <a:chOff x="3131840" y="3117939"/>
            <a:chExt cx="1751052" cy="1145177"/>
          </a:xfrm>
        </p:grpSpPr>
        <p:grpSp>
          <p:nvGrpSpPr>
            <p:cNvPr id="52" name="그룹 51"/>
            <p:cNvGrpSpPr/>
            <p:nvPr/>
          </p:nvGrpSpPr>
          <p:grpSpPr>
            <a:xfrm>
              <a:off x="3131840" y="3120990"/>
              <a:ext cx="632832" cy="1136317"/>
              <a:chOff x="3131840" y="3120990"/>
              <a:chExt cx="632832" cy="1136317"/>
            </a:xfrm>
          </p:grpSpPr>
          <p:cxnSp>
            <p:nvCxnSpPr>
              <p:cNvPr id="57" name="직선 연결선 56"/>
              <p:cNvCxnSpPr/>
              <p:nvPr/>
            </p:nvCxnSpPr>
            <p:spPr>
              <a:xfrm>
                <a:off x="3131840" y="4257307"/>
                <a:ext cx="416575" cy="0"/>
              </a:xfrm>
              <a:prstGeom prst="line">
                <a:avLst/>
              </a:prstGeom>
              <a:ln w="19050" cap="rnd">
                <a:solidFill>
                  <a:srgbClr val="0070C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/>
              <p:cNvCxnSpPr/>
              <p:nvPr/>
            </p:nvCxnSpPr>
            <p:spPr>
              <a:xfrm flipV="1">
                <a:off x="3548648" y="3120990"/>
                <a:ext cx="216024" cy="1136317"/>
              </a:xfrm>
              <a:prstGeom prst="line">
                <a:avLst/>
              </a:prstGeom>
              <a:ln w="19050" cap="rnd">
                <a:solidFill>
                  <a:srgbClr val="0070C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직선 연결선 52"/>
            <p:cNvCxnSpPr/>
            <p:nvPr/>
          </p:nvCxnSpPr>
          <p:spPr>
            <a:xfrm>
              <a:off x="3762365" y="3117939"/>
              <a:ext cx="489233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그룹 53"/>
            <p:cNvGrpSpPr/>
            <p:nvPr/>
          </p:nvGrpSpPr>
          <p:grpSpPr>
            <a:xfrm flipH="1">
              <a:off x="4250060" y="3122036"/>
              <a:ext cx="632832" cy="1141080"/>
              <a:chOff x="3131840" y="3120990"/>
              <a:chExt cx="632832" cy="1141080"/>
            </a:xfrm>
          </p:grpSpPr>
          <p:cxnSp>
            <p:nvCxnSpPr>
              <p:cNvPr id="55" name="직선 연결선 54"/>
              <p:cNvCxnSpPr/>
              <p:nvPr/>
            </p:nvCxnSpPr>
            <p:spPr>
              <a:xfrm>
                <a:off x="3131840" y="4262070"/>
                <a:ext cx="416575" cy="0"/>
              </a:xfrm>
              <a:prstGeom prst="line">
                <a:avLst/>
              </a:prstGeom>
              <a:ln w="19050" cap="rnd">
                <a:solidFill>
                  <a:srgbClr val="0070C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직선 연결선 55"/>
              <p:cNvCxnSpPr/>
              <p:nvPr/>
            </p:nvCxnSpPr>
            <p:spPr>
              <a:xfrm flipV="1">
                <a:off x="3548648" y="3120990"/>
                <a:ext cx="216024" cy="1136317"/>
              </a:xfrm>
              <a:prstGeom prst="line">
                <a:avLst/>
              </a:prstGeom>
              <a:ln w="19050" cap="rnd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직사각형 58"/>
          <p:cNvSpPr/>
          <p:nvPr/>
        </p:nvSpPr>
        <p:spPr>
          <a:xfrm>
            <a:off x="6922041" y="4715411"/>
            <a:ext cx="1476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Frequency(GHz)</a:t>
            </a:r>
            <a:endParaRPr lang="ko-KR" altLang="en-US" sz="1400" b="1" dirty="0"/>
          </a:p>
        </p:txBody>
      </p:sp>
      <p:sp>
        <p:nvSpPr>
          <p:cNvPr id="60" name="직사각형 59"/>
          <p:cNvSpPr/>
          <p:nvPr/>
        </p:nvSpPr>
        <p:spPr>
          <a:xfrm rot="16200000">
            <a:off x="5905097" y="3834510"/>
            <a:ext cx="14382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Attenuation(dB)</a:t>
            </a:r>
            <a:endParaRPr lang="ko-KR" altLang="en-US" sz="1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6867032" y="3808929"/>
            <a:ext cx="3674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ko-KR" sz="1600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endParaRPr lang="ko-KR" altLang="en-US" sz="2800" b="1" dirty="0">
              <a:solidFill>
                <a:srgbClr val="0070C0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7466494" y="3798893"/>
            <a:ext cx="4363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ko-KR" sz="1600" b="1" i="1" baseline="-25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endParaRPr lang="ko-KR" altLang="en-US" sz="2800" b="1" dirty="0">
              <a:solidFill>
                <a:srgbClr val="C00000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089499" y="3798893"/>
            <a:ext cx="4363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ko-KR" sz="1600" b="1" i="1" baseline="-2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endParaRPr lang="ko-KR" altLang="en-US" sz="2800" b="1" dirty="0">
              <a:solidFill>
                <a:srgbClr val="0070C0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805791" y="1277334"/>
            <a:ext cx="1512000" cy="1512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68" name="그룹 67"/>
          <p:cNvGrpSpPr/>
          <p:nvPr/>
        </p:nvGrpSpPr>
        <p:grpSpPr>
          <a:xfrm>
            <a:off x="2877791" y="1349334"/>
            <a:ext cx="1368000" cy="1368000"/>
            <a:chOff x="720000" y="720000"/>
            <a:chExt cx="1368000" cy="1368000"/>
          </a:xfrm>
          <a:solidFill>
            <a:schemeClr val="bg1"/>
          </a:solidFill>
        </p:grpSpPr>
        <p:grpSp>
          <p:nvGrpSpPr>
            <p:cNvPr id="69" name="그룹 68"/>
            <p:cNvGrpSpPr/>
            <p:nvPr/>
          </p:nvGrpSpPr>
          <p:grpSpPr>
            <a:xfrm>
              <a:off x="720000" y="720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94" name="직사각형 93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70" name="그룹 69"/>
            <p:cNvGrpSpPr/>
            <p:nvPr/>
          </p:nvGrpSpPr>
          <p:grpSpPr>
            <a:xfrm>
              <a:off x="720000" y="1872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89" name="직사각형 88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71" name="그룹 70"/>
            <p:cNvGrpSpPr/>
            <p:nvPr/>
          </p:nvGrpSpPr>
          <p:grpSpPr>
            <a:xfrm>
              <a:off x="720000" y="1584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84" name="직사각형 83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85" name="직사각형 84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72" name="그룹 71"/>
            <p:cNvGrpSpPr/>
            <p:nvPr/>
          </p:nvGrpSpPr>
          <p:grpSpPr>
            <a:xfrm>
              <a:off x="720000" y="1296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79" name="직사각형 78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73" name="그룹 72"/>
            <p:cNvGrpSpPr/>
            <p:nvPr/>
          </p:nvGrpSpPr>
          <p:grpSpPr>
            <a:xfrm>
              <a:off x="720000" y="1008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74" name="직사각형 73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76" name="직사각형 75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77" name="직사각형 76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</p:grpSp>
      <p:sp>
        <p:nvSpPr>
          <p:cNvPr id="66" name="직사각형 65"/>
          <p:cNvSpPr/>
          <p:nvPr/>
        </p:nvSpPr>
        <p:spPr>
          <a:xfrm>
            <a:off x="3079895" y="2806680"/>
            <a:ext cx="9476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High Pass</a:t>
            </a:r>
            <a:endParaRPr lang="ko-KR" altLang="en-US" b="1" dirty="0"/>
          </a:p>
        </p:txBody>
      </p:sp>
      <p:sp>
        <p:nvSpPr>
          <p:cNvPr id="102" name="직사각형 101"/>
          <p:cNvSpPr/>
          <p:nvPr/>
        </p:nvSpPr>
        <p:spPr>
          <a:xfrm>
            <a:off x="4854413" y="1277334"/>
            <a:ext cx="1512000" cy="1512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103" name="그룹 102"/>
          <p:cNvGrpSpPr/>
          <p:nvPr/>
        </p:nvGrpSpPr>
        <p:grpSpPr>
          <a:xfrm>
            <a:off x="4926413" y="1349334"/>
            <a:ext cx="1368000" cy="1368000"/>
            <a:chOff x="720000" y="720000"/>
            <a:chExt cx="1368000" cy="1368000"/>
          </a:xfrm>
          <a:solidFill>
            <a:srgbClr val="FFC000"/>
          </a:solidFill>
        </p:grpSpPr>
        <p:grpSp>
          <p:nvGrpSpPr>
            <p:cNvPr id="104" name="그룹 103"/>
            <p:cNvGrpSpPr/>
            <p:nvPr/>
          </p:nvGrpSpPr>
          <p:grpSpPr>
            <a:xfrm>
              <a:off x="720000" y="720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29" name="직사각형 128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30" name="직사각형 129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31" name="직사각형 130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32" name="직사각형 131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33" name="직사각형 132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05" name="그룹 104"/>
            <p:cNvGrpSpPr/>
            <p:nvPr/>
          </p:nvGrpSpPr>
          <p:grpSpPr>
            <a:xfrm>
              <a:off x="720000" y="1872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24" name="직사각형 123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25" name="직사각형 124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26" name="직사각형 125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27" name="직사각형 126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28" name="직사각형 127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06" name="그룹 105"/>
            <p:cNvGrpSpPr/>
            <p:nvPr/>
          </p:nvGrpSpPr>
          <p:grpSpPr>
            <a:xfrm>
              <a:off x="720000" y="1584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19" name="직사각형 118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07" name="그룹 106"/>
            <p:cNvGrpSpPr/>
            <p:nvPr/>
          </p:nvGrpSpPr>
          <p:grpSpPr>
            <a:xfrm>
              <a:off x="720000" y="1296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14" name="직사각형 113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15" name="직사각형 114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16" name="직사각형 115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17" name="직사각형 116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18" name="직사각형 117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08" name="그룹 107"/>
            <p:cNvGrpSpPr/>
            <p:nvPr/>
          </p:nvGrpSpPr>
          <p:grpSpPr>
            <a:xfrm>
              <a:off x="720000" y="1008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09" name="직사각형 108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10" name="직사각형 109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11" name="직사각형 110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12" name="직사각형 111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13" name="직사각형 112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</p:grpSp>
      <p:sp>
        <p:nvSpPr>
          <p:cNvPr id="101" name="직사각형 100"/>
          <p:cNvSpPr/>
          <p:nvPr/>
        </p:nvSpPr>
        <p:spPr>
          <a:xfrm>
            <a:off x="5152030" y="2779375"/>
            <a:ext cx="9781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Band Pass</a:t>
            </a:r>
            <a:endParaRPr lang="ko-KR" altLang="en-US" b="1" dirty="0"/>
          </a:p>
        </p:txBody>
      </p:sp>
      <p:sp>
        <p:nvSpPr>
          <p:cNvPr id="135" name="직사각형 134"/>
          <p:cNvSpPr/>
          <p:nvPr/>
        </p:nvSpPr>
        <p:spPr>
          <a:xfrm>
            <a:off x="1050532" y="2795684"/>
            <a:ext cx="9092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Low Pass</a:t>
            </a:r>
            <a:endParaRPr lang="ko-KR" altLang="en-US" b="1" dirty="0"/>
          </a:p>
        </p:txBody>
      </p:sp>
      <p:sp>
        <p:nvSpPr>
          <p:cNvPr id="137" name="직사각형 136"/>
          <p:cNvSpPr/>
          <p:nvPr/>
        </p:nvSpPr>
        <p:spPr>
          <a:xfrm>
            <a:off x="749440" y="1277334"/>
            <a:ext cx="1512000" cy="151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138" name="그룹 137"/>
          <p:cNvGrpSpPr/>
          <p:nvPr/>
        </p:nvGrpSpPr>
        <p:grpSpPr>
          <a:xfrm>
            <a:off x="821440" y="1349334"/>
            <a:ext cx="1368000" cy="1368000"/>
            <a:chOff x="720000" y="720000"/>
            <a:chExt cx="1368000" cy="1368000"/>
          </a:xfrm>
          <a:solidFill>
            <a:srgbClr val="FFC000"/>
          </a:solidFill>
        </p:grpSpPr>
        <p:grpSp>
          <p:nvGrpSpPr>
            <p:cNvPr id="139" name="그룹 138"/>
            <p:cNvGrpSpPr/>
            <p:nvPr/>
          </p:nvGrpSpPr>
          <p:grpSpPr>
            <a:xfrm>
              <a:off x="720000" y="720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64" name="직사각형 163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65" name="직사각형 164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66" name="직사각형 165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67" name="직사각형 166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68" name="직사각형 167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40" name="그룹 139"/>
            <p:cNvGrpSpPr/>
            <p:nvPr/>
          </p:nvGrpSpPr>
          <p:grpSpPr>
            <a:xfrm>
              <a:off x="720000" y="1872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59" name="직사각형 158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60" name="직사각형 159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61" name="직사각형 160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62" name="직사각형 161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63" name="직사각형 162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41" name="그룹 140"/>
            <p:cNvGrpSpPr/>
            <p:nvPr/>
          </p:nvGrpSpPr>
          <p:grpSpPr>
            <a:xfrm>
              <a:off x="720000" y="1584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54" name="직사각형 153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55" name="직사각형 154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56" name="직사각형 155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57" name="직사각형 156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58" name="직사각형 157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42" name="그룹 141"/>
            <p:cNvGrpSpPr/>
            <p:nvPr/>
          </p:nvGrpSpPr>
          <p:grpSpPr>
            <a:xfrm>
              <a:off x="720000" y="1296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49" name="직사각형 148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50" name="직사각형 149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51" name="직사각형 150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52" name="직사각형 151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53" name="직사각형 152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43" name="그룹 142"/>
            <p:cNvGrpSpPr/>
            <p:nvPr/>
          </p:nvGrpSpPr>
          <p:grpSpPr>
            <a:xfrm>
              <a:off x="720000" y="1008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44" name="직사각형 143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45" name="직사각형 144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46" name="직사각형 145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47" name="직사각형 146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48" name="직사각형 147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</p:grpSp>
      <p:sp>
        <p:nvSpPr>
          <p:cNvPr id="172" name="직사각형 171"/>
          <p:cNvSpPr/>
          <p:nvPr/>
        </p:nvSpPr>
        <p:spPr>
          <a:xfrm>
            <a:off x="6894780" y="1277334"/>
            <a:ext cx="1512000" cy="151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173" name="그룹 172"/>
          <p:cNvGrpSpPr/>
          <p:nvPr/>
        </p:nvGrpSpPr>
        <p:grpSpPr>
          <a:xfrm>
            <a:off x="6966780" y="1349334"/>
            <a:ext cx="1368000" cy="1368000"/>
            <a:chOff x="720000" y="720000"/>
            <a:chExt cx="1368000" cy="1368000"/>
          </a:xfrm>
          <a:solidFill>
            <a:schemeClr val="bg1"/>
          </a:solidFill>
        </p:grpSpPr>
        <p:grpSp>
          <p:nvGrpSpPr>
            <p:cNvPr id="174" name="그룹 173"/>
            <p:cNvGrpSpPr/>
            <p:nvPr/>
          </p:nvGrpSpPr>
          <p:grpSpPr>
            <a:xfrm>
              <a:off x="720000" y="720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99" name="직사각형 198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00" name="직사각형 199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01" name="직사각형 200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02" name="직사각형 201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03" name="직사각형 202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75" name="그룹 174"/>
            <p:cNvGrpSpPr/>
            <p:nvPr/>
          </p:nvGrpSpPr>
          <p:grpSpPr>
            <a:xfrm>
              <a:off x="720000" y="1872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94" name="직사각형 193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95" name="직사각형 194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96" name="직사각형 195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97" name="직사각형 196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98" name="직사각형 197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76" name="그룹 175"/>
            <p:cNvGrpSpPr/>
            <p:nvPr/>
          </p:nvGrpSpPr>
          <p:grpSpPr>
            <a:xfrm>
              <a:off x="720000" y="1584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89" name="직사각형 188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90" name="직사각형 189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91" name="직사각형 190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92" name="직사각형 191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93" name="직사각형 192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77" name="그룹 176"/>
            <p:cNvGrpSpPr/>
            <p:nvPr/>
          </p:nvGrpSpPr>
          <p:grpSpPr>
            <a:xfrm>
              <a:off x="720000" y="1296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84" name="직사각형 183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86" name="직사각형 185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88" name="직사각형 187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178" name="그룹 177"/>
            <p:cNvGrpSpPr/>
            <p:nvPr/>
          </p:nvGrpSpPr>
          <p:grpSpPr>
            <a:xfrm>
              <a:off x="720000" y="1008000"/>
              <a:ext cx="1368000" cy="216000"/>
              <a:chOff x="720000" y="540000"/>
              <a:chExt cx="1368000" cy="216000"/>
            </a:xfrm>
            <a:grpFill/>
          </p:grpSpPr>
          <p:sp>
            <p:nvSpPr>
              <p:cNvPr id="179" name="직사각형 178"/>
              <p:cNvSpPr/>
              <p:nvPr/>
            </p:nvSpPr>
            <p:spPr>
              <a:xfrm>
                <a:off x="720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1872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1584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1296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1008000" y="540000"/>
                <a:ext cx="216000" cy="216000"/>
              </a:xfrm>
              <a:prstGeom prst="rect">
                <a:avLst/>
              </a:prstGeom>
              <a:grp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</p:grpSp>
      <p:sp>
        <p:nvSpPr>
          <p:cNvPr id="171" name="직사각형 170"/>
          <p:cNvSpPr/>
          <p:nvPr/>
        </p:nvSpPr>
        <p:spPr>
          <a:xfrm>
            <a:off x="7188390" y="2779375"/>
            <a:ext cx="986168" cy="30777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Band Stop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144829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직사각형 97"/>
          <p:cNvSpPr/>
          <p:nvPr/>
        </p:nvSpPr>
        <p:spPr>
          <a:xfrm>
            <a:off x="604211" y="240434"/>
            <a:ext cx="5694120" cy="3908568"/>
          </a:xfrm>
          <a:prstGeom prst="rect">
            <a:avLst/>
          </a:prstGeom>
          <a:solidFill>
            <a:schemeClr val="bg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현 27"/>
          <p:cNvSpPr/>
          <p:nvPr/>
        </p:nvSpPr>
        <p:spPr>
          <a:xfrm>
            <a:off x="4499279" y="406870"/>
            <a:ext cx="7129505" cy="4167601"/>
          </a:xfrm>
          <a:prstGeom prst="chord">
            <a:avLst>
              <a:gd name="adj1" fmla="val 8986172"/>
              <a:gd name="adj2" fmla="val 13362696"/>
            </a:avLst>
          </a:prstGeom>
          <a:pattFill prst="wdUpDiag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현 3"/>
          <p:cNvSpPr/>
          <p:nvPr/>
        </p:nvSpPr>
        <p:spPr>
          <a:xfrm>
            <a:off x="1892846" y="1019000"/>
            <a:ext cx="7272808" cy="2587752"/>
          </a:xfrm>
          <a:prstGeom prst="chord">
            <a:avLst>
              <a:gd name="adj1" fmla="val 6680722"/>
              <a:gd name="adj2" fmla="val 16230062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현 5"/>
          <p:cNvSpPr/>
          <p:nvPr/>
        </p:nvSpPr>
        <p:spPr>
          <a:xfrm>
            <a:off x="2016043" y="1119333"/>
            <a:ext cx="6989026" cy="2399786"/>
          </a:xfrm>
          <a:prstGeom prst="chord">
            <a:avLst>
              <a:gd name="adj1" fmla="val 6692648"/>
              <a:gd name="adj2" fmla="val 1623006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195736" y="3645024"/>
            <a:ext cx="2201244" cy="4924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Band-Pass Hybrid Radome</a:t>
            </a:r>
          </a:p>
          <a:p>
            <a:pPr algn="ctr"/>
            <a:r>
              <a:rPr lang="en-US" altLang="ko-KR" sz="1100" i="1" dirty="0" smtClean="0">
                <a:latin typeface="Times New Roman" pitchFamily="18" charset="0"/>
                <a:cs typeface="Times New Roman" pitchFamily="18" charset="0"/>
              </a:rPr>
              <a:t>(Ideally low RCS in Band)</a:t>
            </a:r>
            <a:endParaRPr lang="ko-KR" altLang="en-US" sz="14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4" name="그룹 43"/>
          <p:cNvGrpSpPr/>
          <p:nvPr/>
        </p:nvGrpSpPr>
        <p:grpSpPr>
          <a:xfrm rot="16860000">
            <a:off x="4294664" y="2317306"/>
            <a:ext cx="1676935" cy="65462"/>
            <a:chOff x="720000" y="4486874"/>
            <a:chExt cx="2232000" cy="65462"/>
          </a:xfrm>
        </p:grpSpPr>
        <p:sp>
          <p:nvSpPr>
            <p:cNvPr id="39" name="직사각형 38"/>
            <p:cNvSpPr/>
            <p:nvPr/>
          </p:nvSpPr>
          <p:spPr>
            <a:xfrm>
              <a:off x="720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592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124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656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188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45" name="직선 연결선 44"/>
          <p:cNvCxnSpPr/>
          <p:nvPr/>
        </p:nvCxnSpPr>
        <p:spPr>
          <a:xfrm flipV="1">
            <a:off x="3207884" y="3371154"/>
            <a:ext cx="356004" cy="3261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 rot="16860000">
            <a:off x="5126602" y="2196149"/>
            <a:ext cx="86434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Fuselage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937852" y="1556792"/>
            <a:ext cx="4346608" cy="745914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/>
          <p:nvPr/>
        </p:nvCxnSpPr>
        <p:spPr>
          <a:xfrm>
            <a:off x="937852" y="929796"/>
            <a:ext cx="0" cy="626996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직사각형 49"/>
              <p:cNvSpPr/>
              <p:nvPr/>
            </p:nvSpPr>
            <p:spPr>
              <a:xfrm>
                <a:off x="699927" y="406870"/>
                <a:ext cx="559705" cy="54630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𝒊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0" name="직사각형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927" y="406870"/>
                <a:ext cx="559705" cy="54630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직사각형 50"/>
              <p:cNvSpPr/>
              <p:nvPr/>
            </p:nvSpPr>
            <p:spPr>
              <a:xfrm>
                <a:off x="1331640" y="2850571"/>
                <a:ext cx="596574" cy="50642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𝒓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1" name="직사각형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850571"/>
                <a:ext cx="596574" cy="50642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직선 연결선 52"/>
          <p:cNvCxnSpPr/>
          <p:nvPr/>
        </p:nvCxnSpPr>
        <p:spPr>
          <a:xfrm>
            <a:off x="4317891" y="2479683"/>
            <a:ext cx="902181" cy="157229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3545454" y="2689175"/>
            <a:ext cx="1338828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Back scattering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 flipV="1">
            <a:off x="4393387" y="2542741"/>
            <a:ext cx="263005" cy="2045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flipV="1">
            <a:off x="847859" y="1802073"/>
            <a:ext cx="1505526" cy="869158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H="1" flipV="1">
            <a:off x="1183773" y="2484234"/>
            <a:ext cx="219875" cy="369006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1763688" y="1118252"/>
            <a:ext cx="1347468" cy="222516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/>
          <p:nvPr/>
        </p:nvCxnSpPr>
        <p:spPr>
          <a:xfrm>
            <a:off x="1763688" y="491256"/>
            <a:ext cx="0" cy="626996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/>
          <p:nvPr/>
        </p:nvCxnSpPr>
        <p:spPr>
          <a:xfrm flipH="1" flipV="1">
            <a:off x="2067167" y="1168557"/>
            <a:ext cx="79208" cy="11879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/>
          <p:nvPr/>
        </p:nvCxnSpPr>
        <p:spPr>
          <a:xfrm>
            <a:off x="2449278" y="1232467"/>
            <a:ext cx="79208" cy="11879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>
            <a:off x="1400203" y="1321023"/>
            <a:ext cx="1155573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Weak Return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6" name="직선 연결선 75"/>
          <p:cNvCxnSpPr/>
          <p:nvPr/>
        </p:nvCxnSpPr>
        <p:spPr>
          <a:xfrm flipV="1">
            <a:off x="2353385" y="1229511"/>
            <a:ext cx="169221" cy="1832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/>
          <p:cNvSpPr/>
          <p:nvPr/>
        </p:nvSpPr>
        <p:spPr>
          <a:xfrm>
            <a:off x="3563888" y="1484784"/>
            <a:ext cx="79861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In Band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직선 연결선 80"/>
          <p:cNvCxnSpPr/>
          <p:nvPr/>
        </p:nvCxnSpPr>
        <p:spPr>
          <a:xfrm flipV="1">
            <a:off x="3450832" y="1774955"/>
            <a:ext cx="263005" cy="2045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>
          <a:xfrm rot="16860000">
            <a:off x="4762871" y="1529216"/>
            <a:ext cx="63511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Rader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2030255" y="463972"/>
            <a:ext cx="1101585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Out of Band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4" name="직선 연결선 83"/>
          <p:cNvCxnSpPr/>
          <p:nvPr/>
        </p:nvCxnSpPr>
        <p:spPr>
          <a:xfrm flipH="1" flipV="1">
            <a:off x="2185264" y="743999"/>
            <a:ext cx="82480" cy="4855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/>
          <p:nvPr/>
        </p:nvCxnSpPr>
        <p:spPr>
          <a:xfrm flipH="1">
            <a:off x="3095931" y="617860"/>
            <a:ext cx="602681" cy="72416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/>
          <p:cNvCxnSpPr/>
          <p:nvPr/>
        </p:nvCxnSpPr>
        <p:spPr>
          <a:xfrm>
            <a:off x="2915816" y="836712"/>
            <a:ext cx="193728" cy="495786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/>
          <p:cNvCxnSpPr/>
          <p:nvPr/>
        </p:nvCxnSpPr>
        <p:spPr>
          <a:xfrm flipH="1">
            <a:off x="3095932" y="617860"/>
            <a:ext cx="972012" cy="72416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/>
          <p:cNvCxnSpPr/>
          <p:nvPr/>
        </p:nvCxnSpPr>
        <p:spPr>
          <a:xfrm flipH="1">
            <a:off x="3095932" y="804754"/>
            <a:ext cx="1221959" cy="537266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직사각형 96"/>
          <p:cNvSpPr/>
          <p:nvPr/>
        </p:nvSpPr>
        <p:spPr>
          <a:xfrm>
            <a:off x="3707904" y="260648"/>
            <a:ext cx="1486305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Strong Reflection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574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>
          <a:xfrm>
            <a:off x="522236" y="1024980"/>
            <a:ext cx="4345804" cy="3908568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사다리꼴 12"/>
          <p:cNvSpPr/>
          <p:nvPr/>
        </p:nvSpPr>
        <p:spPr>
          <a:xfrm>
            <a:off x="1748931" y="1227783"/>
            <a:ext cx="2783270" cy="2818290"/>
          </a:xfrm>
          <a:prstGeom prst="trapezoid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사다리꼴 14"/>
          <p:cNvSpPr/>
          <p:nvPr/>
        </p:nvSpPr>
        <p:spPr>
          <a:xfrm>
            <a:off x="1900372" y="1314758"/>
            <a:ext cx="2480389" cy="2735404"/>
          </a:xfrm>
          <a:prstGeom prst="trapezoi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직사각형 9"/>
              <p:cNvSpPr/>
              <p:nvPr/>
            </p:nvSpPr>
            <p:spPr>
              <a:xfrm>
                <a:off x="627919" y="1314758"/>
                <a:ext cx="559705" cy="54630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𝒊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직사각형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9" y="1314758"/>
                <a:ext cx="559705" cy="54630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직선 연결선 10"/>
          <p:cNvCxnSpPr/>
          <p:nvPr/>
        </p:nvCxnSpPr>
        <p:spPr>
          <a:xfrm flipH="1">
            <a:off x="1115616" y="2896039"/>
            <a:ext cx="1529131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fas.org/man/dod-101/sys/ship/Lpd-17ma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456" y="1283220"/>
            <a:ext cx="4013168" cy="30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755576" y="4044704"/>
            <a:ext cx="3960000" cy="360000"/>
            <a:chOff x="1183427" y="4077072"/>
            <a:chExt cx="3960000" cy="360000"/>
          </a:xfr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grpSpPr>
        <p:sp>
          <p:nvSpPr>
            <p:cNvPr id="7" name="직사각형 6"/>
            <p:cNvSpPr/>
            <p:nvPr/>
          </p:nvSpPr>
          <p:spPr>
            <a:xfrm>
              <a:off x="1183427" y="4077072"/>
              <a:ext cx="3960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1183427" y="4077072"/>
              <a:ext cx="39600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직사각형 7"/>
          <p:cNvSpPr/>
          <p:nvPr/>
        </p:nvSpPr>
        <p:spPr>
          <a:xfrm>
            <a:off x="2766688" y="3656748"/>
            <a:ext cx="777290" cy="3737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19"/>
          <p:cNvGrpSpPr/>
          <p:nvPr/>
        </p:nvGrpSpPr>
        <p:grpSpPr>
          <a:xfrm rot="388510">
            <a:off x="2741256" y="2493008"/>
            <a:ext cx="132086" cy="1148230"/>
            <a:chOff x="2907277" y="2405485"/>
            <a:chExt cx="132086" cy="1148230"/>
          </a:xfrm>
        </p:grpSpPr>
        <p:sp>
          <p:nvSpPr>
            <p:cNvPr id="19" name="직사각형 18"/>
            <p:cNvSpPr/>
            <p:nvPr/>
          </p:nvSpPr>
          <p:spPr>
            <a:xfrm rot="660000">
              <a:off x="2952557" y="2405485"/>
              <a:ext cx="86806" cy="11482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1" name="그룹 20"/>
            <p:cNvGrpSpPr/>
            <p:nvPr/>
          </p:nvGrpSpPr>
          <p:grpSpPr>
            <a:xfrm rot="16860000">
              <a:off x="2431767" y="2933542"/>
              <a:ext cx="995732" cy="44712"/>
              <a:chOff x="720000" y="4486874"/>
              <a:chExt cx="1764000" cy="65462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720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2124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1656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1188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7" name="직사각형 26"/>
          <p:cNvSpPr/>
          <p:nvPr/>
        </p:nvSpPr>
        <p:spPr>
          <a:xfrm>
            <a:off x="2463007" y="4077072"/>
            <a:ext cx="906018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Ship Hull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131840" y="1556792"/>
            <a:ext cx="78915" cy="21009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다리꼴 29"/>
          <p:cNvSpPr/>
          <p:nvPr/>
        </p:nvSpPr>
        <p:spPr>
          <a:xfrm>
            <a:off x="2885089" y="3107828"/>
            <a:ext cx="121841" cy="603325"/>
          </a:xfrm>
          <a:prstGeom prst="trapezoid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2787675" y="3166811"/>
            <a:ext cx="141359" cy="1520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2960326" y="1900467"/>
            <a:ext cx="250429" cy="944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 rot="16200000">
            <a:off x="2663346" y="1894968"/>
            <a:ext cx="637762" cy="105427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2987824" y="1976715"/>
            <a:ext cx="957314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Antenna 1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2853738" y="2937205"/>
            <a:ext cx="515287" cy="305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H="1">
            <a:off x="1115616" y="3107828"/>
            <a:ext cx="1529131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1297732" y="2590123"/>
            <a:ext cx="79861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In Band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043608" y="1366549"/>
            <a:ext cx="1101585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Out of Band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 flipH="1">
            <a:off x="1000814" y="1695057"/>
            <a:ext cx="1334866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1880181" y="1126038"/>
            <a:ext cx="455499" cy="569019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직사각형 49"/>
              <p:cNvSpPr/>
              <p:nvPr/>
            </p:nvSpPr>
            <p:spPr>
              <a:xfrm>
                <a:off x="627919" y="2732818"/>
                <a:ext cx="559705" cy="54630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sz="2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𝒊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0" name="직사각형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9" y="2732818"/>
                <a:ext cx="559705" cy="5463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직사각형 53"/>
          <p:cNvSpPr/>
          <p:nvPr/>
        </p:nvSpPr>
        <p:spPr>
          <a:xfrm>
            <a:off x="1941665" y="4443655"/>
            <a:ext cx="2781531" cy="4770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>
                <a:latin typeface="Times New Roman" pitchFamily="18" charset="0"/>
                <a:cs typeface="Times New Roman" pitchFamily="18" charset="0"/>
              </a:rPr>
              <a:t>Advanced Enclosed Mast 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with FSS</a:t>
            </a:r>
          </a:p>
          <a:p>
            <a:pPr lvl="0" algn="ctr"/>
            <a:r>
              <a:rPr lang="en-US" altLang="ko-KR" sz="11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(Band Stop operation)</a:t>
            </a:r>
            <a:endParaRPr lang="ko-KR" altLang="en-US" sz="14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5" name="직선 연결선 54"/>
          <p:cNvCxnSpPr/>
          <p:nvPr/>
        </p:nvCxnSpPr>
        <p:spPr>
          <a:xfrm>
            <a:off x="1843316" y="3989824"/>
            <a:ext cx="373493" cy="4794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3182638" y="3193231"/>
            <a:ext cx="957314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Antenna 2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10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직사각형 121"/>
          <p:cNvSpPr/>
          <p:nvPr/>
        </p:nvSpPr>
        <p:spPr>
          <a:xfrm>
            <a:off x="-1413232" y="-738184"/>
            <a:ext cx="11673864" cy="7767584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원호 4"/>
          <p:cNvSpPr/>
          <p:nvPr/>
        </p:nvSpPr>
        <p:spPr>
          <a:xfrm rot="5400000">
            <a:off x="-1396741" y="684774"/>
            <a:ext cx="4622049" cy="4349862"/>
          </a:xfrm>
          <a:prstGeom prst="arc">
            <a:avLst>
              <a:gd name="adj1" fmla="val 12085027"/>
              <a:gd name="adj2" fmla="val 20294843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원호 8"/>
          <p:cNvSpPr/>
          <p:nvPr/>
        </p:nvSpPr>
        <p:spPr>
          <a:xfrm rot="5400000">
            <a:off x="-10972" y="2577478"/>
            <a:ext cx="1217130" cy="564454"/>
          </a:xfrm>
          <a:prstGeom prst="arc">
            <a:avLst>
              <a:gd name="adj1" fmla="val 11574403"/>
              <a:gd name="adj2" fmla="val 20691527"/>
            </a:avLst>
          </a:prstGeom>
          <a:ln w="57150">
            <a:solidFill>
              <a:srgbClr val="FFC000"/>
            </a:solidFill>
            <a:prstDash val="sysDash"/>
          </a:ln>
          <a:effectLst>
            <a:glow rad="50800">
              <a:schemeClr val="tx1">
                <a:alpha val="64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-727209" y="2660912"/>
            <a:ext cx="846024" cy="397586"/>
          </a:xfrm>
          <a:custGeom>
            <a:avLst/>
            <a:gdLst/>
            <a:ahLst/>
            <a:cxnLst/>
            <a:rect l="l" t="t" r="r" b="b"/>
            <a:pathLst>
              <a:path w="846024" h="397586">
                <a:moveTo>
                  <a:pt x="846024" y="0"/>
                </a:moveTo>
                <a:lnTo>
                  <a:pt x="846024" y="397586"/>
                </a:lnTo>
                <a:lnTo>
                  <a:pt x="513121" y="266293"/>
                </a:lnTo>
                <a:lnTo>
                  <a:pt x="0" y="266293"/>
                </a:lnTo>
                <a:lnTo>
                  <a:pt x="0" y="131295"/>
                </a:lnTo>
                <a:lnTo>
                  <a:pt x="513114" y="131295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화살표 연결선 33"/>
          <p:cNvCxnSpPr/>
          <p:nvPr/>
        </p:nvCxnSpPr>
        <p:spPr>
          <a:xfrm flipH="1">
            <a:off x="118817" y="1412776"/>
            <a:ext cx="2466342" cy="1368152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>
            <a:off x="315366" y="1412776"/>
            <a:ext cx="2269793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027015" y="1556792"/>
            <a:ext cx="338554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ko-KR" b="1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1313888" y="1820312"/>
            <a:ext cx="240299" cy="162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2297127" y="2561081"/>
            <a:ext cx="1152128" cy="597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315366" y="4306634"/>
            <a:ext cx="2269793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/>
          <p:nvPr/>
        </p:nvCxnSpPr>
        <p:spPr>
          <a:xfrm flipH="1" flipV="1">
            <a:off x="914283" y="2861997"/>
            <a:ext cx="1670876" cy="1444637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>
            <a:off x="914283" y="2861997"/>
            <a:ext cx="2390956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/>
          <p:cNvSpPr/>
          <p:nvPr/>
        </p:nvSpPr>
        <p:spPr>
          <a:xfrm>
            <a:off x="1818658" y="2420888"/>
            <a:ext cx="338554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ko-KR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직선 연결선 59"/>
          <p:cNvCxnSpPr/>
          <p:nvPr/>
        </p:nvCxnSpPr>
        <p:spPr>
          <a:xfrm flipV="1">
            <a:off x="1749721" y="2727883"/>
            <a:ext cx="85595" cy="1318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567937" y="3584315"/>
            <a:ext cx="1162499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Dichoroic</a:t>
            </a:r>
            <a:endParaRPr lang="en-US" altLang="ko-KR" sz="14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Sub-</a:t>
            </a:r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refelctor</a:t>
            </a:r>
            <a:endParaRPr lang="en-US" altLang="ko-KR" sz="1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3" name="직선 연결선 62"/>
          <p:cNvCxnSpPr/>
          <p:nvPr/>
        </p:nvCxnSpPr>
        <p:spPr>
          <a:xfrm>
            <a:off x="759670" y="3309912"/>
            <a:ext cx="267345" cy="335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-794535" y="2420888"/>
            <a:ext cx="957314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Antenna 1</a:t>
            </a:r>
          </a:p>
        </p:txBody>
      </p:sp>
      <p:grpSp>
        <p:nvGrpSpPr>
          <p:cNvPr id="108" name="그룹 107"/>
          <p:cNvGrpSpPr/>
          <p:nvPr/>
        </p:nvGrpSpPr>
        <p:grpSpPr>
          <a:xfrm>
            <a:off x="3284029" y="2660912"/>
            <a:ext cx="957314" cy="680231"/>
            <a:chOff x="3284029" y="2660912"/>
            <a:chExt cx="957314" cy="680231"/>
          </a:xfrm>
        </p:grpSpPr>
        <p:sp>
          <p:nvSpPr>
            <p:cNvPr id="43" name="직사각형 31"/>
            <p:cNvSpPr/>
            <p:nvPr/>
          </p:nvSpPr>
          <p:spPr>
            <a:xfrm flipH="1">
              <a:off x="3305239" y="2660912"/>
              <a:ext cx="846024" cy="397586"/>
            </a:xfrm>
            <a:custGeom>
              <a:avLst/>
              <a:gdLst/>
              <a:ahLst/>
              <a:cxnLst/>
              <a:rect l="l" t="t" r="r" b="b"/>
              <a:pathLst>
                <a:path w="846024" h="397586">
                  <a:moveTo>
                    <a:pt x="846024" y="0"/>
                  </a:moveTo>
                  <a:lnTo>
                    <a:pt x="846024" y="397586"/>
                  </a:lnTo>
                  <a:lnTo>
                    <a:pt x="513121" y="266293"/>
                  </a:lnTo>
                  <a:lnTo>
                    <a:pt x="0" y="266293"/>
                  </a:lnTo>
                  <a:lnTo>
                    <a:pt x="0" y="131295"/>
                  </a:lnTo>
                  <a:lnTo>
                    <a:pt x="513114" y="131295"/>
                  </a:lnTo>
                  <a:close/>
                </a:path>
              </a:pathLst>
            </a:cu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3284029" y="3033366"/>
              <a:ext cx="957314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Antenna 2</a:t>
              </a:r>
            </a:p>
          </p:txBody>
        </p:sp>
      </p:grpSp>
      <p:sp>
        <p:nvSpPr>
          <p:cNvPr id="69" name="직사각형 68"/>
          <p:cNvSpPr/>
          <p:nvPr/>
        </p:nvSpPr>
        <p:spPr>
          <a:xfrm>
            <a:off x="725219" y="5157192"/>
            <a:ext cx="1973617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Cassegrain System</a:t>
            </a:r>
          </a:p>
        </p:txBody>
      </p:sp>
      <p:grpSp>
        <p:nvGrpSpPr>
          <p:cNvPr id="124" name="그룹 123"/>
          <p:cNvGrpSpPr/>
          <p:nvPr/>
        </p:nvGrpSpPr>
        <p:grpSpPr>
          <a:xfrm>
            <a:off x="2195736" y="1196752"/>
            <a:ext cx="6195347" cy="6343472"/>
            <a:chOff x="2699793" y="109863"/>
            <a:chExt cx="6195347" cy="6343472"/>
          </a:xfrm>
        </p:grpSpPr>
        <p:cxnSp>
          <p:nvCxnSpPr>
            <p:cNvPr id="121" name="직선 연결선 120"/>
            <p:cNvCxnSpPr/>
            <p:nvPr/>
          </p:nvCxnSpPr>
          <p:spPr>
            <a:xfrm>
              <a:off x="4935140" y="2856383"/>
              <a:ext cx="3960000" cy="0"/>
            </a:xfrm>
            <a:prstGeom prst="line">
              <a:avLst/>
            </a:prstGeom>
            <a:pattFill prst="wd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19050">
              <a:solidFill>
                <a:schemeClr val="bg1">
                  <a:lumMod val="65000"/>
                </a:schemeClr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원호 70"/>
            <p:cNvSpPr/>
            <p:nvPr/>
          </p:nvSpPr>
          <p:spPr>
            <a:xfrm rot="5400000">
              <a:off x="2563699" y="1967380"/>
              <a:ext cx="4622049" cy="4349862"/>
            </a:xfrm>
            <a:prstGeom prst="arc">
              <a:avLst>
                <a:gd name="adj1" fmla="val 12700945"/>
                <a:gd name="adj2" fmla="val 13753492"/>
              </a:avLst>
            </a:prstGeom>
            <a:ln w="57150">
              <a:solidFill>
                <a:srgbClr val="FFC000"/>
              </a:solidFill>
              <a:prstDash val="sysDash"/>
            </a:ln>
            <a:effectLst>
              <a:glow rad="50800">
                <a:schemeClr val="tx1">
                  <a:alpha val="64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원호 71"/>
            <p:cNvSpPr/>
            <p:nvPr/>
          </p:nvSpPr>
          <p:spPr>
            <a:xfrm rot="5400000">
              <a:off x="4363899" y="245957"/>
              <a:ext cx="4622049" cy="4349862"/>
            </a:xfrm>
            <a:prstGeom prst="arc">
              <a:avLst>
                <a:gd name="adj1" fmla="val 11265927"/>
                <a:gd name="adj2" fmla="val 14525666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9" name="직선 화살표 연결선 78"/>
            <p:cNvCxnSpPr/>
            <p:nvPr/>
          </p:nvCxnSpPr>
          <p:spPr>
            <a:xfrm flipH="1">
              <a:off x="5830564" y="132632"/>
              <a:ext cx="1212219" cy="258120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stealth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화살표 연결선 82"/>
            <p:cNvCxnSpPr/>
            <p:nvPr/>
          </p:nvCxnSpPr>
          <p:spPr>
            <a:xfrm flipH="1">
              <a:off x="5923987" y="649148"/>
              <a:ext cx="2135804" cy="223209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stealth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화살표 연결선 87"/>
            <p:cNvCxnSpPr/>
            <p:nvPr/>
          </p:nvCxnSpPr>
          <p:spPr>
            <a:xfrm>
              <a:off x="5221377" y="139492"/>
              <a:ext cx="183093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stealth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화살표 연결선 89"/>
            <p:cNvCxnSpPr/>
            <p:nvPr/>
          </p:nvCxnSpPr>
          <p:spPr>
            <a:xfrm>
              <a:off x="5451325" y="663555"/>
              <a:ext cx="258658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stealth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화살표 연결선 90"/>
            <p:cNvCxnSpPr>
              <a:stCxn id="72" idx="2"/>
            </p:cNvCxnSpPr>
            <p:nvPr/>
          </p:nvCxnSpPr>
          <p:spPr>
            <a:xfrm flipH="1">
              <a:off x="6084168" y="1389999"/>
              <a:ext cx="2537310" cy="1606601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stealth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그룹 77"/>
            <p:cNvGrpSpPr/>
            <p:nvPr/>
          </p:nvGrpSpPr>
          <p:grpSpPr>
            <a:xfrm rot="18840000">
              <a:off x="5084843" y="2776614"/>
              <a:ext cx="957314" cy="637610"/>
              <a:chOff x="5152746" y="2540904"/>
              <a:chExt cx="957314" cy="637610"/>
            </a:xfrm>
          </p:grpSpPr>
          <p:sp>
            <p:nvSpPr>
              <p:cNvPr id="76" name="직사각형 31"/>
              <p:cNvSpPr/>
              <p:nvPr/>
            </p:nvSpPr>
            <p:spPr>
              <a:xfrm>
                <a:off x="5220072" y="2780928"/>
                <a:ext cx="846024" cy="397586"/>
              </a:xfrm>
              <a:custGeom>
                <a:avLst/>
                <a:gdLst/>
                <a:ahLst/>
                <a:cxnLst/>
                <a:rect l="l" t="t" r="r" b="b"/>
                <a:pathLst>
                  <a:path w="846024" h="397586">
                    <a:moveTo>
                      <a:pt x="846024" y="0"/>
                    </a:moveTo>
                    <a:lnTo>
                      <a:pt x="846024" y="397586"/>
                    </a:lnTo>
                    <a:lnTo>
                      <a:pt x="513121" y="266293"/>
                    </a:lnTo>
                    <a:lnTo>
                      <a:pt x="0" y="266293"/>
                    </a:lnTo>
                    <a:lnTo>
                      <a:pt x="0" y="131295"/>
                    </a:lnTo>
                    <a:lnTo>
                      <a:pt x="513114" y="1312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직사각형 76"/>
              <p:cNvSpPr/>
              <p:nvPr/>
            </p:nvSpPr>
            <p:spPr>
              <a:xfrm>
                <a:off x="5152746" y="2540904"/>
                <a:ext cx="957314" cy="30777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400" b="1" i="1" dirty="0" smtClean="0">
                    <a:latin typeface="Times New Roman" pitchFamily="18" charset="0"/>
                    <a:cs typeface="Times New Roman" pitchFamily="18" charset="0"/>
                  </a:rPr>
                  <a:t>Antenna 1</a:t>
                </a:r>
              </a:p>
            </p:txBody>
          </p:sp>
        </p:grpSp>
        <p:cxnSp>
          <p:nvCxnSpPr>
            <p:cNvPr id="98" name="직선 화살표 연결선 97"/>
            <p:cNvCxnSpPr/>
            <p:nvPr/>
          </p:nvCxnSpPr>
          <p:spPr>
            <a:xfrm>
              <a:off x="5004047" y="1268760"/>
              <a:ext cx="355912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stealth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화살표 연결선 111"/>
            <p:cNvCxnSpPr/>
            <p:nvPr/>
          </p:nvCxnSpPr>
          <p:spPr>
            <a:xfrm>
              <a:off x="6369819" y="2425650"/>
              <a:ext cx="1596015" cy="430733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stealth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화살표 연결선 114"/>
            <p:cNvCxnSpPr/>
            <p:nvPr/>
          </p:nvCxnSpPr>
          <p:spPr>
            <a:xfrm>
              <a:off x="6084168" y="2193299"/>
              <a:ext cx="1948520" cy="49263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stealth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직선 화살표 연결선 116"/>
            <p:cNvCxnSpPr>
              <a:stCxn id="71" idx="2"/>
            </p:cNvCxnSpPr>
            <p:nvPr/>
          </p:nvCxnSpPr>
          <p:spPr>
            <a:xfrm>
              <a:off x="6563435" y="2685934"/>
              <a:ext cx="1379983" cy="347432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stealth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그룹 108"/>
            <p:cNvGrpSpPr/>
            <p:nvPr/>
          </p:nvGrpSpPr>
          <p:grpSpPr>
            <a:xfrm rot="664965">
              <a:off x="7898534" y="2738487"/>
              <a:ext cx="957314" cy="680231"/>
              <a:chOff x="3284029" y="2660912"/>
              <a:chExt cx="957314" cy="680231"/>
            </a:xfrm>
          </p:grpSpPr>
          <p:sp>
            <p:nvSpPr>
              <p:cNvPr id="110" name="직사각형 31"/>
              <p:cNvSpPr/>
              <p:nvPr/>
            </p:nvSpPr>
            <p:spPr>
              <a:xfrm flipH="1">
                <a:off x="3305239" y="2660912"/>
                <a:ext cx="846024" cy="397586"/>
              </a:xfrm>
              <a:custGeom>
                <a:avLst/>
                <a:gdLst/>
                <a:ahLst/>
                <a:cxnLst/>
                <a:rect l="l" t="t" r="r" b="b"/>
                <a:pathLst>
                  <a:path w="846024" h="397586">
                    <a:moveTo>
                      <a:pt x="846024" y="0"/>
                    </a:moveTo>
                    <a:lnTo>
                      <a:pt x="846024" y="397586"/>
                    </a:lnTo>
                    <a:lnTo>
                      <a:pt x="513121" y="266293"/>
                    </a:lnTo>
                    <a:lnTo>
                      <a:pt x="0" y="266293"/>
                    </a:lnTo>
                    <a:lnTo>
                      <a:pt x="0" y="131295"/>
                    </a:lnTo>
                    <a:lnTo>
                      <a:pt x="513114" y="1312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1" name="직사각형 110"/>
              <p:cNvSpPr/>
              <p:nvPr/>
            </p:nvSpPr>
            <p:spPr>
              <a:xfrm>
                <a:off x="3284029" y="3033366"/>
                <a:ext cx="957314" cy="30777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400" b="1" i="1" dirty="0" smtClean="0">
                    <a:latin typeface="Times New Roman" pitchFamily="18" charset="0"/>
                    <a:cs typeface="Times New Roman" pitchFamily="18" charset="0"/>
                  </a:rPr>
                  <a:t>Antenna 2</a:t>
                </a:r>
              </a:p>
            </p:txBody>
          </p:sp>
        </p:grpSp>
      </p:grpSp>
      <p:sp>
        <p:nvSpPr>
          <p:cNvPr id="125" name="직사각형 124"/>
          <p:cNvSpPr/>
          <p:nvPr/>
        </p:nvSpPr>
        <p:spPr>
          <a:xfrm>
            <a:off x="5024828" y="5157192"/>
            <a:ext cx="2604239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Offset Cassegrain System</a:t>
            </a:r>
          </a:p>
        </p:txBody>
      </p:sp>
    </p:spTree>
    <p:extLst>
      <p:ext uri="{BB962C8B-B14F-4D97-AF65-F5344CB8AC3E}">
        <p14:creationId xmlns:p14="http://schemas.microsoft.com/office/powerpoint/2010/main" val="3711767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직사각형 66"/>
          <p:cNvSpPr/>
          <p:nvPr/>
        </p:nvSpPr>
        <p:spPr>
          <a:xfrm>
            <a:off x="438550" y="743985"/>
            <a:ext cx="4853307" cy="4298205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19"/>
          <p:cNvGrpSpPr/>
          <p:nvPr/>
        </p:nvGrpSpPr>
        <p:grpSpPr>
          <a:xfrm>
            <a:off x="1403648" y="1412776"/>
            <a:ext cx="536144" cy="3168352"/>
            <a:chOff x="1403648" y="1412776"/>
            <a:chExt cx="536144" cy="3168352"/>
          </a:xfrm>
        </p:grpSpPr>
        <p:sp>
          <p:nvSpPr>
            <p:cNvPr id="16" name="직사각형 15"/>
            <p:cNvSpPr/>
            <p:nvPr/>
          </p:nvSpPr>
          <p:spPr>
            <a:xfrm rot="5400000">
              <a:off x="1725321" y="3269445"/>
              <a:ext cx="36814" cy="39212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 rot="5400000">
              <a:off x="1725321" y="4023164"/>
              <a:ext cx="36814" cy="39212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 rot="5400000">
              <a:off x="1606780" y="4180639"/>
              <a:ext cx="579784" cy="77178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 rot="5400000">
              <a:off x="1606780" y="3426920"/>
              <a:ext cx="579784" cy="77178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 rot="5400000">
              <a:off x="1725321" y="1578611"/>
              <a:ext cx="36814" cy="39212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 rot="5400000">
              <a:off x="1606780" y="1736087"/>
              <a:ext cx="579784" cy="77178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 rot="5400000">
              <a:off x="1725321" y="2332331"/>
              <a:ext cx="36814" cy="39212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 rot="5400000">
              <a:off x="1606780" y="2489806"/>
              <a:ext cx="579784" cy="77178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403648" y="1412776"/>
              <a:ext cx="288032" cy="316835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2195736" y="1412776"/>
            <a:ext cx="288032" cy="3168352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484779" y="764704"/>
            <a:ext cx="1143005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Dipole Array</a:t>
            </a:r>
          </a:p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for X-band</a:t>
            </a:r>
          </a:p>
        </p:txBody>
      </p:sp>
      <p:cxnSp>
        <p:nvCxnSpPr>
          <p:cNvPr id="25" name="직선 연결선 24"/>
          <p:cNvCxnSpPr/>
          <p:nvPr/>
        </p:nvCxnSpPr>
        <p:spPr>
          <a:xfrm flipV="1">
            <a:off x="1475656" y="1124744"/>
            <a:ext cx="98371" cy="360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1403405" y="4705399"/>
            <a:ext cx="864339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Polarizer</a:t>
            </a:r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1939792" y="4521327"/>
            <a:ext cx="327013" cy="2366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/>
          <p:cNvGrpSpPr/>
          <p:nvPr/>
        </p:nvGrpSpPr>
        <p:grpSpPr>
          <a:xfrm>
            <a:off x="2627784" y="1325237"/>
            <a:ext cx="1984584" cy="3497315"/>
            <a:chOff x="2731432" y="1325237"/>
            <a:chExt cx="1984584" cy="3497315"/>
          </a:xfrm>
        </p:grpSpPr>
        <p:sp>
          <p:nvSpPr>
            <p:cNvPr id="22" name="원호 21"/>
            <p:cNvSpPr/>
            <p:nvPr/>
          </p:nvSpPr>
          <p:spPr>
            <a:xfrm rot="16200000">
              <a:off x="1884996" y="2171673"/>
              <a:ext cx="3156922" cy="1464049"/>
            </a:xfrm>
            <a:prstGeom prst="arc">
              <a:avLst>
                <a:gd name="adj1" fmla="val 11574403"/>
                <a:gd name="adj2" fmla="val 20691527"/>
              </a:avLst>
            </a:prstGeom>
            <a:ln w="257175" cmpd="sng">
              <a:solidFill>
                <a:srgbClr val="FFC000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원호 20"/>
            <p:cNvSpPr/>
            <p:nvPr/>
          </p:nvSpPr>
          <p:spPr>
            <a:xfrm rot="16200000">
              <a:off x="2056051" y="2238220"/>
              <a:ext cx="2869929" cy="1330954"/>
            </a:xfrm>
            <a:prstGeom prst="arc">
              <a:avLst>
                <a:gd name="adj1" fmla="val 11574403"/>
                <a:gd name="adj2" fmla="val 20691527"/>
              </a:avLst>
            </a:prstGeom>
            <a:ln w="5715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3022146" y="4318957"/>
              <a:ext cx="0" cy="503595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 flipH="1">
              <a:off x="3238170" y="4103391"/>
              <a:ext cx="0" cy="503595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화살표 연결선 36"/>
            <p:cNvCxnSpPr/>
            <p:nvPr/>
          </p:nvCxnSpPr>
          <p:spPr>
            <a:xfrm flipV="1">
              <a:off x="2772360" y="4575373"/>
              <a:ext cx="249786" cy="15828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lg" len="med"/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화살표 연결선 37"/>
            <p:cNvCxnSpPr/>
            <p:nvPr/>
          </p:nvCxnSpPr>
          <p:spPr>
            <a:xfrm flipV="1">
              <a:off x="3244922" y="4276429"/>
              <a:ext cx="249786" cy="15828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직사각형 38"/>
            <p:cNvSpPr/>
            <p:nvPr/>
          </p:nvSpPr>
          <p:spPr>
            <a:xfrm>
              <a:off x="3460544" y="4424412"/>
              <a:ext cx="1255472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l-GR" altLang="ko-KR" sz="1400" b="1" i="1" dirty="0" smtClean="0">
                  <a:latin typeface="Times New Roman" pitchFamily="18" charset="0"/>
                  <a:cs typeface="Times New Roman" pitchFamily="18" charset="0"/>
                </a:rPr>
                <a:t>λ</a:t>
              </a:r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/2 at X=Band</a:t>
              </a:r>
            </a:p>
          </p:txBody>
        </p:sp>
        <p:cxnSp>
          <p:nvCxnSpPr>
            <p:cNvPr id="40" name="직선 연결선 39"/>
            <p:cNvCxnSpPr/>
            <p:nvPr/>
          </p:nvCxnSpPr>
          <p:spPr>
            <a:xfrm>
              <a:off x="3166162" y="4521327"/>
              <a:ext cx="345245" cy="329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직선 화살표 연결선 44"/>
          <p:cNvCxnSpPr/>
          <p:nvPr/>
        </p:nvCxnSpPr>
        <p:spPr>
          <a:xfrm flipV="1">
            <a:off x="2807804" y="3003711"/>
            <a:ext cx="868460" cy="480205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/>
          <p:nvPr/>
        </p:nvCxnSpPr>
        <p:spPr>
          <a:xfrm flipH="1">
            <a:off x="2793605" y="3483916"/>
            <a:ext cx="2426467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3131840" y="1124744"/>
            <a:ext cx="904415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Dielectric</a:t>
            </a:r>
          </a:p>
        </p:txBody>
      </p:sp>
      <p:cxnSp>
        <p:nvCxnSpPr>
          <p:cNvPr id="49" name="직선 연결선 48"/>
          <p:cNvCxnSpPr/>
          <p:nvPr/>
        </p:nvCxnSpPr>
        <p:spPr>
          <a:xfrm flipV="1">
            <a:off x="2918498" y="1290796"/>
            <a:ext cx="266887" cy="3380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모서리가 둥근 직사각형 52"/>
          <p:cNvSpPr/>
          <p:nvPr/>
        </p:nvSpPr>
        <p:spPr>
          <a:xfrm>
            <a:off x="1115616" y="2977661"/>
            <a:ext cx="3384376" cy="4571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31"/>
          <p:cNvSpPr/>
          <p:nvPr/>
        </p:nvSpPr>
        <p:spPr>
          <a:xfrm flipH="1">
            <a:off x="3676264" y="2801727"/>
            <a:ext cx="846024" cy="397586"/>
          </a:xfrm>
          <a:custGeom>
            <a:avLst/>
            <a:gdLst/>
            <a:ahLst/>
            <a:cxnLst/>
            <a:rect l="l" t="t" r="r" b="b"/>
            <a:pathLst>
              <a:path w="846024" h="397586">
                <a:moveTo>
                  <a:pt x="846024" y="0"/>
                </a:moveTo>
                <a:lnTo>
                  <a:pt x="846024" y="397586"/>
                </a:lnTo>
                <a:lnTo>
                  <a:pt x="513121" y="266293"/>
                </a:lnTo>
                <a:lnTo>
                  <a:pt x="0" y="266293"/>
                </a:lnTo>
                <a:lnTo>
                  <a:pt x="0" y="131295"/>
                </a:lnTo>
                <a:lnTo>
                  <a:pt x="513114" y="131295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427984" y="3174181"/>
            <a:ext cx="742511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Q-band</a:t>
            </a:r>
          </a:p>
        </p:txBody>
      </p:sp>
      <p:sp>
        <p:nvSpPr>
          <p:cNvPr id="54" name="모서리가 둥근 직사각형 53"/>
          <p:cNvSpPr/>
          <p:nvPr/>
        </p:nvSpPr>
        <p:spPr>
          <a:xfrm>
            <a:off x="1115616" y="4378693"/>
            <a:ext cx="432048" cy="4571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82773" y="2595920"/>
            <a:ext cx="742511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Q-band</a:t>
            </a:r>
          </a:p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Input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487582" y="4017157"/>
            <a:ext cx="732893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X-band</a:t>
            </a:r>
          </a:p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Input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3275609" y="1635150"/>
            <a:ext cx="923651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Dichoroic</a:t>
            </a:r>
          </a:p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Surface</a:t>
            </a:r>
          </a:p>
        </p:txBody>
      </p:sp>
      <p:cxnSp>
        <p:nvCxnSpPr>
          <p:cNvPr id="58" name="직선 연결선 57"/>
          <p:cNvCxnSpPr/>
          <p:nvPr/>
        </p:nvCxnSpPr>
        <p:spPr>
          <a:xfrm flipV="1">
            <a:off x="2918498" y="1800086"/>
            <a:ext cx="410903" cy="141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/>
          <p:nvPr/>
        </p:nvCxnSpPr>
        <p:spPr>
          <a:xfrm flipH="1">
            <a:off x="1935263" y="4017157"/>
            <a:ext cx="3284809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stealth" w="lg" len="lg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4427984" y="3703030"/>
            <a:ext cx="742511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X-band</a:t>
            </a:r>
          </a:p>
        </p:txBody>
      </p:sp>
    </p:spTree>
    <p:extLst>
      <p:ext uri="{BB962C8B-B14F-4D97-AF65-F5344CB8AC3E}">
        <p14:creationId xmlns:p14="http://schemas.microsoft.com/office/powerpoint/2010/main" val="1354125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직사각형 152"/>
          <p:cNvSpPr/>
          <p:nvPr/>
        </p:nvSpPr>
        <p:spPr>
          <a:xfrm>
            <a:off x="2298463" y="3628840"/>
            <a:ext cx="5181630" cy="2906665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1989745" y="87031"/>
            <a:ext cx="5285780" cy="319733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직선 화살표 연결선 42"/>
          <p:cNvCxnSpPr/>
          <p:nvPr/>
        </p:nvCxnSpPr>
        <p:spPr>
          <a:xfrm flipH="1">
            <a:off x="4980360" y="1490199"/>
            <a:ext cx="1812142" cy="626305"/>
          </a:xfrm>
          <a:prstGeom prst="straightConnector1">
            <a:avLst/>
          </a:prstGeom>
          <a:ln w="9525">
            <a:solidFill>
              <a:schemeClr val="tx1"/>
            </a:solidFill>
            <a:prstDash val="sysDash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267744" y="2211403"/>
            <a:ext cx="855446" cy="855446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1476672" y="538657"/>
            <a:ext cx="10800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-1476672" y="862705"/>
            <a:ext cx="9144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-670272" y="862705"/>
            <a:ext cx="10800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-1476672" y="1186753"/>
            <a:ext cx="9144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-1476672" y="1186753"/>
            <a:ext cx="10800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-1476672" y="1510801"/>
            <a:ext cx="9144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-670272" y="1510801"/>
            <a:ext cx="10800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-1476672" y="1834849"/>
            <a:ext cx="9144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-1476672" y="1834849"/>
            <a:ext cx="10800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-1476672" y="2158897"/>
            <a:ext cx="9144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-670272" y="2158897"/>
            <a:ext cx="10800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-1476672" y="2482945"/>
            <a:ext cx="9144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-1477048" y="2482945"/>
            <a:ext cx="10800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-1477048" y="2806993"/>
            <a:ext cx="9144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-670648" y="2806993"/>
            <a:ext cx="10800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7" name="그룹 46"/>
          <p:cNvGrpSpPr/>
          <p:nvPr/>
        </p:nvGrpSpPr>
        <p:grpSpPr>
          <a:xfrm>
            <a:off x="3189684" y="467207"/>
            <a:ext cx="3581350" cy="1644865"/>
            <a:chOff x="3061196" y="1714512"/>
            <a:chExt cx="3581350" cy="1644865"/>
          </a:xfrm>
        </p:grpSpPr>
        <p:sp>
          <p:nvSpPr>
            <p:cNvPr id="42" name="직사각형 41"/>
            <p:cNvSpPr/>
            <p:nvPr/>
          </p:nvSpPr>
          <p:spPr>
            <a:xfrm>
              <a:off x="3061196" y="1714512"/>
              <a:ext cx="3581350" cy="1644865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3153687" y="1774796"/>
              <a:ext cx="3396368" cy="1524296"/>
              <a:chOff x="2520000" y="1885593"/>
              <a:chExt cx="3396368" cy="1524296"/>
            </a:xfrm>
          </p:grpSpPr>
          <p:sp>
            <p:nvSpPr>
              <p:cNvPr id="21" name="직사각형 20"/>
              <p:cNvSpPr/>
              <p:nvPr/>
            </p:nvSpPr>
            <p:spPr>
              <a:xfrm>
                <a:off x="4680000" y="1885593"/>
                <a:ext cx="516368" cy="1524296"/>
              </a:xfrm>
              <a:custGeom>
                <a:avLst/>
                <a:gdLst/>
                <a:ahLst/>
                <a:cxnLst/>
                <a:rect l="l" t="t" r="r" b="b"/>
                <a:pathLst>
                  <a:path w="914776" h="2700384">
                    <a:moveTo>
                      <a:pt x="376" y="0"/>
                    </a:moveTo>
                    <a:lnTo>
                      <a:pt x="108376" y="0"/>
                    </a:lnTo>
                    <a:lnTo>
                      <a:pt x="108376" y="324048"/>
                    </a:lnTo>
                    <a:lnTo>
                      <a:pt x="806776" y="324048"/>
                    </a:lnTo>
                    <a:lnTo>
                      <a:pt x="914776" y="324048"/>
                    </a:lnTo>
                    <a:lnTo>
                      <a:pt x="914776" y="432048"/>
                    </a:lnTo>
                    <a:lnTo>
                      <a:pt x="914776" y="648096"/>
                    </a:lnTo>
                    <a:lnTo>
                      <a:pt x="914776" y="756096"/>
                    </a:lnTo>
                    <a:lnTo>
                      <a:pt x="806776" y="756096"/>
                    </a:lnTo>
                    <a:lnTo>
                      <a:pt x="108376" y="756096"/>
                    </a:lnTo>
                    <a:lnTo>
                      <a:pt x="108376" y="972144"/>
                    </a:lnTo>
                    <a:lnTo>
                      <a:pt x="806776" y="972144"/>
                    </a:lnTo>
                    <a:lnTo>
                      <a:pt x="914776" y="972144"/>
                    </a:lnTo>
                    <a:lnTo>
                      <a:pt x="914776" y="1080144"/>
                    </a:lnTo>
                    <a:lnTo>
                      <a:pt x="914776" y="1296192"/>
                    </a:lnTo>
                    <a:lnTo>
                      <a:pt x="914776" y="1404192"/>
                    </a:lnTo>
                    <a:lnTo>
                      <a:pt x="806776" y="1404192"/>
                    </a:lnTo>
                    <a:lnTo>
                      <a:pt x="108376" y="1404192"/>
                    </a:lnTo>
                    <a:lnTo>
                      <a:pt x="108376" y="1620240"/>
                    </a:lnTo>
                    <a:lnTo>
                      <a:pt x="806776" y="1620240"/>
                    </a:lnTo>
                    <a:lnTo>
                      <a:pt x="914776" y="1620240"/>
                    </a:lnTo>
                    <a:lnTo>
                      <a:pt x="914776" y="1728240"/>
                    </a:lnTo>
                    <a:lnTo>
                      <a:pt x="914776" y="1944288"/>
                    </a:lnTo>
                    <a:lnTo>
                      <a:pt x="914776" y="2052288"/>
                    </a:lnTo>
                    <a:lnTo>
                      <a:pt x="806776" y="2052288"/>
                    </a:lnTo>
                    <a:lnTo>
                      <a:pt x="108000" y="2052288"/>
                    </a:lnTo>
                    <a:lnTo>
                      <a:pt x="108000" y="2268336"/>
                    </a:lnTo>
                    <a:lnTo>
                      <a:pt x="806400" y="2268336"/>
                    </a:lnTo>
                    <a:lnTo>
                      <a:pt x="914400" y="2268336"/>
                    </a:lnTo>
                    <a:lnTo>
                      <a:pt x="914400" y="2376336"/>
                    </a:lnTo>
                    <a:lnTo>
                      <a:pt x="914400" y="2700384"/>
                    </a:lnTo>
                    <a:lnTo>
                      <a:pt x="806400" y="2700384"/>
                    </a:lnTo>
                    <a:lnTo>
                      <a:pt x="806400" y="2376336"/>
                    </a:lnTo>
                    <a:lnTo>
                      <a:pt x="108000" y="2376336"/>
                    </a:lnTo>
                    <a:lnTo>
                      <a:pt x="0" y="2376336"/>
                    </a:lnTo>
                    <a:lnTo>
                      <a:pt x="0" y="2268336"/>
                    </a:lnTo>
                    <a:lnTo>
                      <a:pt x="0" y="1944288"/>
                    </a:lnTo>
                    <a:lnTo>
                      <a:pt x="376" y="1944288"/>
                    </a:lnTo>
                    <a:lnTo>
                      <a:pt x="108000" y="1944288"/>
                    </a:lnTo>
                    <a:lnTo>
                      <a:pt x="806776" y="1944288"/>
                    </a:lnTo>
                    <a:lnTo>
                      <a:pt x="806776" y="1728240"/>
                    </a:lnTo>
                    <a:lnTo>
                      <a:pt x="108376" y="1728240"/>
                    </a:lnTo>
                    <a:lnTo>
                      <a:pt x="376" y="1728240"/>
                    </a:lnTo>
                    <a:lnTo>
                      <a:pt x="376" y="1620240"/>
                    </a:lnTo>
                    <a:lnTo>
                      <a:pt x="376" y="1404192"/>
                    </a:lnTo>
                    <a:lnTo>
                      <a:pt x="376" y="1296192"/>
                    </a:lnTo>
                    <a:lnTo>
                      <a:pt x="108376" y="1296192"/>
                    </a:lnTo>
                    <a:lnTo>
                      <a:pt x="806776" y="1296192"/>
                    </a:lnTo>
                    <a:lnTo>
                      <a:pt x="806776" y="1080144"/>
                    </a:lnTo>
                    <a:lnTo>
                      <a:pt x="108376" y="1080144"/>
                    </a:lnTo>
                    <a:lnTo>
                      <a:pt x="376" y="1080144"/>
                    </a:lnTo>
                    <a:lnTo>
                      <a:pt x="376" y="972144"/>
                    </a:lnTo>
                    <a:lnTo>
                      <a:pt x="376" y="756096"/>
                    </a:lnTo>
                    <a:lnTo>
                      <a:pt x="376" y="648096"/>
                    </a:lnTo>
                    <a:lnTo>
                      <a:pt x="108376" y="648096"/>
                    </a:lnTo>
                    <a:lnTo>
                      <a:pt x="806776" y="648096"/>
                    </a:lnTo>
                    <a:lnTo>
                      <a:pt x="806776" y="432048"/>
                    </a:lnTo>
                    <a:lnTo>
                      <a:pt x="108376" y="432048"/>
                    </a:lnTo>
                    <a:lnTo>
                      <a:pt x="376" y="432048"/>
                    </a:lnTo>
                    <a:lnTo>
                      <a:pt x="376" y="324048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직사각형 20"/>
              <p:cNvSpPr/>
              <p:nvPr/>
            </p:nvSpPr>
            <p:spPr>
              <a:xfrm>
                <a:off x="5400000" y="1885593"/>
                <a:ext cx="516368" cy="1524296"/>
              </a:xfrm>
              <a:custGeom>
                <a:avLst/>
                <a:gdLst/>
                <a:ahLst/>
                <a:cxnLst/>
                <a:rect l="l" t="t" r="r" b="b"/>
                <a:pathLst>
                  <a:path w="914776" h="2700384">
                    <a:moveTo>
                      <a:pt x="376" y="0"/>
                    </a:moveTo>
                    <a:lnTo>
                      <a:pt x="108376" y="0"/>
                    </a:lnTo>
                    <a:lnTo>
                      <a:pt x="108376" y="324048"/>
                    </a:lnTo>
                    <a:lnTo>
                      <a:pt x="806776" y="324048"/>
                    </a:lnTo>
                    <a:lnTo>
                      <a:pt x="914776" y="324048"/>
                    </a:lnTo>
                    <a:lnTo>
                      <a:pt x="914776" y="432048"/>
                    </a:lnTo>
                    <a:lnTo>
                      <a:pt x="914776" y="648096"/>
                    </a:lnTo>
                    <a:lnTo>
                      <a:pt x="914776" y="756096"/>
                    </a:lnTo>
                    <a:lnTo>
                      <a:pt x="806776" y="756096"/>
                    </a:lnTo>
                    <a:lnTo>
                      <a:pt x="108376" y="756096"/>
                    </a:lnTo>
                    <a:lnTo>
                      <a:pt x="108376" y="972144"/>
                    </a:lnTo>
                    <a:lnTo>
                      <a:pt x="806776" y="972144"/>
                    </a:lnTo>
                    <a:lnTo>
                      <a:pt x="914776" y="972144"/>
                    </a:lnTo>
                    <a:lnTo>
                      <a:pt x="914776" y="1080144"/>
                    </a:lnTo>
                    <a:lnTo>
                      <a:pt x="914776" y="1296192"/>
                    </a:lnTo>
                    <a:lnTo>
                      <a:pt x="914776" y="1404192"/>
                    </a:lnTo>
                    <a:lnTo>
                      <a:pt x="806776" y="1404192"/>
                    </a:lnTo>
                    <a:lnTo>
                      <a:pt x="108376" y="1404192"/>
                    </a:lnTo>
                    <a:lnTo>
                      <a:pt x="108376" y="1620240"/>
                    </a:lnTo>
                    <a:lnTo>
                      <a:pt x="806776" y="1620240"/>
                    </a:lnTo>
                    <a:lnTo>
                      <a:pt x="914776" y="1620240"/>
                    </a:lnTo>
                    <a:lnTo>
                      <a:pt x="914776" y="1728240"/>
                    </a:lnTo>
                    <a:lnTo>
                      <a:pt x="914776" y="1944288"/>
                    </a:lnTo>
                    <a:lnTo>
                      <a:pt x="914776" y="2052288"/>
                    </a:lnTo>
                    <a:lnTo>
                      <a:pt x="806776" y="2052288"/>
                    </a:lnTo>
                    <a:lnTo>
                      <a:pt x="108000" y="2052288"/>
                    </a:lnTo>
                    <a:lnTo>
                      <a:pt x="108000" y="2268336"/>
                    </a:lnTo>
                    <a:lnTo>
                      <a:pt x="806400" y="2268336"/>
                    </a:lnTo>
                    <a:lnTo>
                      <a:pt x="914400" y="2268336"/>
                    </a:lnTo>
                    <a:lnTo>
                      <a:pt x="914400" y="2376336"/>
                    </a:lnTo>
                    <a:lnTo>
                      <a:pt x="914400" y="2700384"/>
                    </a:lnTo>
                    <a:lnTo>
                      <a:pt x="806400" y="2700384"/>
                    </a:lnTo>
                    <a:lnTo>
                      <a:pt x="806400" y="2376336"/>
                    </a:lnTo>
                    <a:lnTo>
                      <a:pt x="108000" y="2376336"/>
                    </a:lnTo>
                    <a:lnTo>
                      <a:pt x="0" y="2376336"/>
                    </a:lnTo>
                    <a:lnTo>
                      <a:pt x="0" y="2268336"/>
                    </a:lnTo>
                    <a:lnTo>
                      <a:pt x="0" y="1944288"/>
                    </a:lnTo>
                    <a:lnTo>
                      <a:pt x="376" y="1944288"/>
                    </a:lnTo>
                    <a:lnTo>
                      <a:pt x="108000" y="1944288"/>
                    </a:lnTo>
                    <a:lnTo>
                      <a:pt x="806776" y="1944288"/>
                    </a:lnTo>
                    <a:lnTo>
                      <a:pt x="806776" y="1728240"/>
                    </a:lnTo>
                    <a:lnTo>
                      <a:pt x="108376" y="1728240"/>
                    </a:lnTo>
                    <a:lnTo>
                      <a:pt x="376" y="1728240"/>
                    </a:lnTo>
                    <a:lnTo>
                      <a:pt x="376" y="1620240"/>
                    </a:lnTo>
                    <a:lnTo>
                      <a:pt x="376" y="1404192"/>
                    </a:lnTo>
                    <a:lnTo>
                      <a:pt x="376" y="1296192"/>
                    </a:lnTo>
                    <a:lnTo>
                      <a:pt x="108376" y="1296192"/>
                    </a:lnTo>
                    <a:lnTo>
                      <a:pt x="806776" y="1296192"/>
                    </a:lnTo>
                    <a:lnTo>
                      <a:pt x="806776" y="1080144"/>
                    </a:lnTo>
                    <a:lnTo>
                      <a:pt x="108376" y="1080144"/>
                    </a:lnTo>
                    <a:lnTo>
                      <a:pt x="376" y="1080144"/>
                    </a:lnTo>
                    <a:lnTo>
                      <a:pt x="376" y="972144"/>
                    </a:lnTo>
                    <a:lnTo>
                      <a:pt x="376" y="756096"/>
                    </a:lnTo>
                    <a:lnTo>
                      <a:pt x="376" y="648096"/>
                    </a:lnTo>
                    <a:lnTo>
                      <a:pt x="108376" y="648096"/>
                    </a:lnTo>
                    <a:lnTo>
                      <a:pt x="806776" y="648096"/>
                    </a:lnTo>
                    <a:lnTo>
                      <a:pt x="806776" y="432048"/>
                    </a:lnTo>
                    <a:lnTo>
                      <a:pt x="108376" y="432048"/>
                    </a:lnTo>
                    <a:lnTo>
                      <a:pt x="376" y="432048"/>
                    </a:lnTo>
                    <a:lnTo>
                      <a:pt x="376" y="324048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직사각형 20"/>
              <p:cNvSpPr/>
              <p:nvPr/>
            </p:nvSpPr>
            <p:spPr>
              <a:xfrm>
                <a:off x="2520000" y="1885593"/>
                <a:ext cx="516368" cy="1524296"/>
              </a:xfrm>
              <a:custGeom>
                <a:avLst/>
                <a:gdLst/>
                <a:ahLst/>
                <a:cxnLst/>
                <a:rect l="l" t="t" r="r" b="b"/>
                <a:pathLst>
                  <a:path w="914776" h="2700384">
                    <a:moveTo>
                      <a:pt x="376" y="0"/>
                    </a:moveTo>
                    <a:lnTo>
                      <a:pt x="108376" y="0"/>
                    </a:lnTo>
                    <a:lnTo>
                      <a:pt x="108376" y="324048"/>
                    </a:lnTo>
                    <a:lnTo>
                      <a:pt x="806776" y="324048"/>
                    </a:lnTo>
                    <a:lnTo>
                      <a:pt x="914776" y="324048"/>
                    </a:lnTo>
                    <a:lnTo>
                      <a:pt x="914776" y="432048"/>
                    </a:lnTo>
                    <a:lnTo>
                      <a:pt x="914776" y="648096"/>
                    </a:lnTo>
                    <a:lnTo>
                      <a:pt x="914776" y="756096"/>
                    </a:lnTo>
                    <a:lnTo>
                      <a:pt x="806776" y="756096"/>
                    </a:lnTo>
                    <a:lnTo>
                      <a:pt x="108376" y="756096"/>
                    </a:lnTo>
                    <a:lnTo>
                      <a:pt x="108376" y="972144"/>
                    </a:lnTo>
                    <a:lnTo>
                      <a:pt x="806776" y="972144"/>
                    </a:lnTo>
                    <a:lnTo>
                      <a:pt x="914776" y="972144"/>
                    </a:lnTo>
                    <a:lnTo>
                      <a:pt x="914776" y="1080144"/>
                    </a:lnTo>
                    <a:lnTo>
                      <a:pt x="914776" y="1296192"/>
                    </a:lnTo>
                    <a:lnTo>
                      <a:pt x="914776" y="1404192"/>
                    </a:lnTo>
                    <a:lnTo>
                      <a:pt x="806776" y="1404192"/>
                    </a:lnTo>
                    <a:lnTo>
                      <a:pt x="108376" y="1404192"/>
                    </a:lnTo>
                    <a:lnTo>
                      <a:pt x="108376" y="1620240"/>
                    </a:lnTo>
                    <a:lnTo>
                      <a:pt x="806776" y="1620240"/>
                    </a:lnTo>
                    <a:lnTo>
                      <a:pt x="914776" y="1620240"/>
                    </a:lnTo>
                    <a:lnTo>
                      <a:pt x="914776" y="1728240"/>
                    </a:lnTo>
                    <a:lnTo>
                      <a:pt x="914776" y="1944288"/>
                    </a:lnTo>
                    <a:lnTo>
                      <a:pt x="914776" y="2052288"/>
                    </a:lnTo>
                    <a:lnTo>
                      <a:pt x="806776" y="2052288"/>
                    </a:lnTo>
                    <a:lnTo>
                      <a:pt x="108000" y="2052288"/>
                    </a:lnTo>
                    <a:lnTo>
                      <a:pt x="108000" y="2268336"/>
                    </a:lnTo>
                    <a:lnTo>
                      <a:pt x="806400" y="2268336"/>
                    </a:lnTo>
                    <a:lnTo>
                      <a:pt x="914400" y="2268336"/>
                    </a:lnTo>
                    <a:lnTo>
                      <a:pt x="914400" y="2376336"/>
                    </a:lnTo>
                    <a:lnTo>
                      <a:pt x="914400" y="2700384"/>
                    </a:lnTo>
                    <a:lnTo>
                      <a:pt x="806400" y="2700384"/>
                    </a:lnTo>
                    <a:lnTo>
                      <a:pt x="806400" y="2376336"/>
                    </a:lnTo>
                    <a:lnTo>
                      <a:pt x="108000" y="2376336"/>
                    </a:lnTo>
                    <a:lnTo>
                      <a:pt x="0" y="2376336"/>
                    </a:lnTo>
                    <a:lnTo>
                      <a:pt x="0" y="2268336"/>
                    </a:lnTo>
                    <a:lnTo>
                      <a:pt x="0" y="1944288"/>
                    </a:lnTo>
                    <a:lnTo>
                      <a:pt x="376" y="1944288"/>
                    </a:lnTo>
                    <a:lnTo>
                      <a:pt x="108000" y="1944288"/>
                    </a:lnTo>
                    <a:lnTo>
                      <a:pt x="806776" y="1944288"/>
                    </a:lnTo>
                    <a:lnTo>
                      <a:pt x="806776" y="1728240"/>
                    </a:lnTo>
                    <a:lnTo>
                      <a:pt x="108376" y="1728240"/>
                    </a:lnTo>
                    <a:lnTo>
                      <a:pt x="376" y="1728240"/>
                    </a:lnTo>
                    <a:lnTo>
                      <a:pt x="376" y="1620240"/>
                    </a:lnTo>
                    <a:lnTo>
                      <a:pt x="376" y="1404192"/>
                    </a:lnTo>
                    <a:lnTo>
                      <a:pt x="376" y="1296192"/>
                    </a:lnTo>
                    <a:lnTo>
                      <a:pt x="108376" y="1296192"/>
                    </a:lnTo>
                    <a:lnTo>
                      <a:pt x="806776" y="1296192"/>
                    </a:lnTo>
                    <a:lnTo>
                      <a:pt x="806776" y="1080144"/>
                    </a:lnTo>
                    <a:lnTo>
                      <a:pt x="108376" y="1080144"/>
                    </a:lnTo>
                    <a:lnTo>
                      <a:pt x="376" y="1080144"/>
                    </a:lnTo>
                    <a:lnTo>
                      <a:pt x="376" y="972144"/>
                    </a:lnTo>
                    <a:lnTo>
                      <a:pt x="376" y="756096"/>
                    </a:lnTo>
                    <a:lnTo>
                      <a:pt x="376" y="648096"/>
                    </a:lnTo>
                    <a:lnTo>
                      <a:pt x="108376" y="648096"/>
                    </a:lnTo>
                    <a:lnTo>
                      <a:pt x="806776" y="648096"/>
                    </a:lnTo>
                    <a:lnTo>
                      <a:pt x="806776" y="432048"/>
                    </a:lnTo>
                    <a:lnTo>
                      <a:pt x="108376" y="432048"/>
                    </a:lnTo>
                    <a:lnTo>
                      <a:pt x="376" y="432048"/>
                    </a:lnTo>
                    <a:lnTo>
                      <a:pt x="376" y="324048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직사각형 20"/>
              <p:cNvSpPr/>
              <p:nvPr/>
            </p:nvSpPr>
            <p:spPr>
              <a:xfrm>
                <a:off x="3960000" y="1885593"/>
                <a:ext cx="516368" cy="1524296"/>
              </a:xfrm>
              <a:custGeom>
                <a:avLst/>
                <a:gdLst/>
                <a:ahLst/>
                <a:cxnLst/>
                <a:rect l="l" t="t" r="r" b="b"/>
                <a:pathLst>
                  <a:path w="914776" h="2700384">
                    <a:moveTo>
                      <a:pt x="376" y="0"/>
                    </a:moveTo>
                    <a:lnTo>
                      <a:pt x="108376" y="0"/>
                    </a:lnTo>
                    <a:lnTo>
                      <a:pt x="108376" y="324048"/>
                    </a:lnTo>
                    <a:lnTo>
                      <a:pt x="806776" y="324048"/>
                    </a:lnTo>
                    <a:lnTo>
                      <a:pt x="914776" y="324048"/>
                    </a:lnTo>
                    <a:lnTo>
                      <a:pt x="914776" y="432048"/>
                    </a:lnTo>
                    <a:lnTo>
                      <a:pt x="914776" y="648096"/>
                    </a:lnTo>
                    <a:lnTo>
                      <a:pt x="914776" y="756096"/>
                    </a:lnTo>
                    <a:lnTo>
                      <a:pt x="806776" y="756096"/>
                    </a:lnTo>
                    <a:lnTo>
                      <a:pt x="108376" y="756096"/>
                    </a:lnTo>
                    <a:lnTo>
                      <a:pt x="108376" y="972144"/>
                    </a:lnTo>
                    <a:lnTo>
                      <a:pt x="806776" y="972144"/>
                    </a:lnTo>
                    <a:lnTo>
                      <a:pt x="914776" y="972144"/>
                    </a:lnTo>
                    <a:lnTo>
                      <a:pt x="914776" y="1080144"/>
                    </a:lnTo>
                    <a:lnTo>
                      <a:pt x="914776" y="1296192"/>
                    </a:lnTo>
                    <a:lnTo>
                      <a:pt x="914776" y="1404192"/>
                    </a:lnTo>
                    <a:lnTo>
                      <a:pt x="806776" y="1404192"/>
                    </a:lnTo>
                    <a:lnTo>
                      <a:pt x="108376" y="1404192"/>
                    </a:lnTo>
                    <a:lnTo>
                      <a:pt x="108376" y="1620240"/>
                    </a:lnTo>
                    <a:lnTo>
                      <a:pt x="806776" y="1620240"/>
                    </a:lnTo>
                    <a:lnTo>
                      <a:pt x="914776" y="1620240"/>
                    </a:lnTo>
                    <a:lnTo>
                      <a:pt x="914776" y="1728240"/>
                    </a:lnTo>
                    <a:lnTo>
                      <a:pt x="914776" y="1944288"/>
                    </a:lnTo>
                    <a:lnTo>
                      <a:pt x="914776" y="2052288"/>
                    </a:lnTo>
                    <a:lnTo>
                      <a:pt x="806776" y="2052288"/>
                    </a:lnTo>
                    <a:lnTo>
                      <a:pt x="108000" y="2052288"/>
                    </a:lnTo>
                    <a:lnTo>
                      <a:pt x="108000" y="2268336"/>
                    </a:lnTo>
                    <a:lnTo>
                      <a:pt x="806400" y="2268336"/>
                    </a:lnTo>
                    <a:lnTo>
                      <a:pt x="914400" y="2268336"/>
                    </a:lnTo>
                    <a:lnTo>
                      <a:pt x="914400" y="2376336"/>
                    </a:lnTo>
                    <a:lnTo>
                      <a:pt x="914400" y="2700384"/>
                    </a:lnTo>
                    <a:lnTo>
                      <a:pt x="806400" y="2700384"/>
                    </a:lnTo>
                    <a:lnTo>
                      <a:pt x="806400" y="2376336"/>
                    </a:lnTo>
                    <a:lnTo>
                      <a:pt x="108000" y="2376336"/>
                    </a:lnTo>
                    <a:lnTo>
                      <a:pt x="0" y="2376336"/>
                    </a:lnTo>
                    <a:lnTo>
                      <a:pt x="0" y="2268336"/>
                    </a:lnTo>
                    <a:lnTo>
                      <a:pt x="0" y="1944288"/>
                    </a:lnTo>
                    <a:lnTo>
                      <a:pt x="376" y="1944288"/>
                    </a:lnTo>
                    <a:lnTo>
                      <a:pt x="108000" y="1944288"/>
                    </a:lnTo>
                    <a:lnTo>
                      <a:pt x="806776" y="1944288"/>
                    </a:lnTo>
                    <a:lnTo>
                      <a:pt x="806776" y="1728240"/>
                    </a:lnTo>
                    <a:lnTo>
                      <a:pt x="108376" y="1728240"/>
                    </a:lnTo>
                    <a:lnTo>
                      <a:pt x="376" y="1728240"/>
                    </a:lnTo>
                    <a:lnTo>
                      <a:pt x="376" y="1620240"/>
                    </a:lnTo>
                    <a:lnTo>
                      <a:pt x="376" y="1404192"/>
                    </a:lnTo>
                    <a:lnTo>
                      <a:pt x="376" y="1296192"/>
                    </a:lnTo>
                    <a:lnTo>
                      <a:pt x="108376" y="1296192"/>
                    </a:lnTo>
                    <a:lnTo>
                      <a:pt x="806776" y="1296192"/>
                    </a:lnTo>
                    <a:lnTo>
                      <a:pt x="806776" y="1080144"/>
                    </a:lnTo>
                    <a:lnTo>
                      <a:pt x="108376" y="1080144"/>
                    </a:lnTo>
                    <a:lnTo>
                      <a:pt x="376" y="1080144"/>
                    </a:lnTo>
                    <a:lnTo>
                      <a:pt x="376" y="972144"/>
                    </a:lnTo>
                    <a:lnTo>
                      <a:pt x="376" y="756096"/>
                    </a:lnTo>
                    <a:lnTo>
                      <a:pt x="376" y="648096"/>
                    </a:lnTo>
                    <a:lnTo>
                      <a:pt x="108376" y="648096"/>
                    </a:lnTo>
                    <a:lnTo>
                      <a:pt x="806776" y="648096"/>
                    </a:lnTo>
                    <a:lnTo>
                      <a:pt x="806776" y="432048"/>
                    </a:lnTo>
                    <a:lnTo>
                      <a:pt x="108376" y="432048"/>
                    </a:lnTo>
                    <a:lnTo>
                      <a:pt x="376" y="432048"/>
                    </a:lnTo>
                    <a:lnTo>
                      <a:pt x="376" y="324048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" name="직사각형 20"/>
              <p:cNvSpPr/>
              <p:nvPr/>
            </p:nvSpPr>
            <p:spPr>
              <a:xfrm>
                <a:off x="3240000" y="1885593"/>
                <a:ext cx="516368" cy="1524296"/>
              </a:xfrm>
              <a:custGeom>
                <a:avLst/>
                <a:gdLst/>
                <a:ahLst/>
                <a:cxnLst/>
                <a:rect l="l" t="t" r="r" b="b"/>
                <a:pathLst>
                  <a:path w="914776" h="2700384">
                    <a:moveTo>
                      <a:pt x="376" y="0"/>
                    </a:moveTo>
                    <a:lnTo>
                      <a:pt x="108376" y="0"/>
                    </a:lnTo>
                    <a:lnTo>
                      <a:pt x="108376" y="324048"/>
                    </a:lnTo>
                    <a:lnTo>
                      <a:pt x="806776" y="324048"/>
                    </a:lnTo>
                    <a:lnTo>
                      <a:pt x="914776" y="324048"/>
                    </a:lnTo>
                    <a:lnTo>
                      <a:pt x="914776" y="432048"/>
                    </a:lnTo>
                    <a:lnTo>
                      <a:pt x="914776" y="648096"/>
                    </a:lnTo>
                    <a:lnTo>
                      <a:pt x="914776" y="756096"/>
                    </a:lnTo>
                    <a:lnTo>
                      <a:pt x="806776" y="756096"/>
                    </a:lnTo>
                    <a:lnTo>
                      <a:pt x="108376" y="756096"/>
                    </a:lnTo>
                    <a:lnTo>
                      <a:pt x="108376" y="972144"/>
                    </a:lnTo>
                    <a:lnTo>
                      <a:pt x="806776" y="972144"/>
                    </a:lnTo>
                    <a:lnTo>
                      <a:pt x="914776" y="972144"/>
                    </a:lnTo>
                    <a:lnTo>
                      <a:pt x="914776" y="1080144"/>
                    </a:lnTo>
                    <a:lnTo>
                      <a:pt x="914776" y="1296192"/>
                    </a:lnTo>
                    <a:lnTo>
                      <a:pt x="914776" y="1404192"/>
                    </a:lnTo>
                    <a:lnTo>
                      <a:pt x="806776" y="1404192"/>
                    </a:lnTo>
                    <a:lnTo>
                      <a:pt x="108376" y="1404192"/>
                    </a:lnTo>
                    <a:lnTo>
                      <a:pt x="108376" y="1620240"/>
                    </a:lnTo>
                    <a:lnTo>
                      <a:pt x="806776" y="1620240"/>
                    </a:lnTo>
                    <a:lnTo>
                      <a:pt x="914776" y="1620240"/>
                    </a:lnTo>
                    <a:lnTo>
                      <a:pt x="914776" y="1728240"/>
                    </a:lnTo>
                    <a:lnTo>
                      <a:pt x="914776" y="1944288"/>
                    </a:lnTo>
                    <a:lnTo>
                      <a:pt x="914776" y="2052288"/>
                    </a:lnTo>
                    <a:lnTo>
                      <a:pt x="806776" y="2052288"/>
                    </a:lnTo>
                    <a:lnTo>
                      <a:pt x="108000" y="2052288"/>
                    </a:lnTo>
                    <a:lnTo>
                      <a:pt x="108000" y="2268336"/>
                    </a:lnTo>
                    <a:lnTo>
                      <a:pt x="806400" y="2268336"/>
                    </a:lnTo>
                    <a:lnTo>
                      <a:pt x="914400" y="2268336"/>
                    </a:lnTo>
                    <a:lnTo>
                      <a:pt x="914400" y="2376336"/>
                    </a:lnTo>
                    <a:lnTo>
                      <a:pt x="914400" y="2700384"/>
                    </a:lnTo>
                    <a:lnTo>
                      <a:pt x="806400" y="2700384"/>
                    </a:lnTo>
                    <a:lnTo>
                      <a:pt x="806400" y="2376336"/>
                    </a:lnTo>
                    <a:lnTo>
                      <a:pt x="108000" y="2376336"/>
                    </a:lnTo>
                    <a:lnTo>
                      <a:pt x="0" y="2376336"/>
                    </a:lnTo>
                    <a:lnTo>
                      <a:pt x="0" y="2268336"/>
                    </a:lnTo>
                    <a:lnTo>
                      <a:pt x="0" y="1944288"/>
                    </a:lnTo>
                    <a:lnTo>
                      <a:pt x="376" y="1944288"/>
                    </a:lnTo>
                    <a:lnTo>
                      <a:pt x="108000" y="1944288"/>
                    </a:lnTo>
                    <a:lnTo>
                      <a:pt x="806776" y="1944288"/>
                    </a:lnTo>
                    <a:lnTo>
                      <a:pt x="806776" y="1728240"/>
                    </a:lnTo>
                    <a:lnTo>
                      <a:pt x="108376" y="1728240"/>
                    </a:lnTo>
                    <a:lnTo>
                      <a:pt x="376" y="1728240"/>
                    </a:lnTo>
                    <a:lnTo>
                      <a:pt x="376" y="1620240"/>
                    </a:lnTo>
                    <a:lnTo>
                      <a:pt x="376" y="1404192"/>
                    </a:lnTo>
                    <a:lnTo>
                      <a:pt x="376" y="1296192"/>
                    </a:lnTo>
                    <a:lnTo>
                      <a:pt x="108376" y="1296192"/>
                    </a:lnTo>
                    <a:lnTo>
                      <a:pt x="806776" y="1296192"/>
                    </a:lnTo>
                    <a:lnTo>
                      <a:pt x="806776" y="1080144"/>
                    </a:lnTo>
                    <a:lnTo>
                      <a:pt x="108376" y="1080144"/>
                    </a:lnTo>
                    <a:lnTo>
                      <a:pt x="376" y="1080144"/>
                    </a:lnTo>
                    <a:lnTo>
                      <a:pt x="376" y="972144"/>
                    </a:lnTo>
                    <a:lnTo>
                      <a:pt x="376" y="756096"/>
                    </a:lnTo>
                    <a:lnTo>
                      <a:pt x="376" y="648096"/>
                    </a:lnTo>
                    <a:lnTo>
                      <a:pt x="108376" y="648096"/>
                    </a:lnTo>
                    <a:lnTo>
                      <a:pt x="806776" y="648096"/>
                    </a:lnTo>
                    <a:lnTo>
                      <a:pt x="806776" y="432048"/>
                    </a:lnTo>
                    <a:lnTo>
                      <a:pt x="108376" y="432048"/>
                    </a:lnTo>
                    <a:lnTo>
                      <a:pt x="376" y="432048"/>
                    </a:lnTo>
                    <a:lnTo>
                      <a:pt x="376" y="324048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직사각형 43"/>
              <p:cNvSpPr/>
              <p:nvPr/>
            </p:nvSpPr>
            <p:spPr>
              <a:xfrm>
                <a:off x="3127488" y="2848711"/>
                <a:ext cx="508408" cy="43627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  <m:t>𝒉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4" name="직사각형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7488" y="2848711"/>
                <a:ext cx="508408" cy="43627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직사각형 44"/>
              <p:cNvSpPr/>
              <p:nvPr/>
            </p:nvSpPr>
            <p:spPr>
              <a:xfrm>
                <a:off x="2015946" y="1805544"/>
                <a:ext cx="503599" cy="40293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  <m:t>𝒗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5" name="직사각형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5946" y="1805544"/>
                <a:ext cx="503599" cy="4029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직선 화살표 연결선 52"/>
          <p:cNvCxnSpPr/>
          <p:nvPr/>
        </p:nvCxnSpPr>
        <p:spPr>
          <a:xfrm flipH="1">
            <a:off x="2267744" y="2112072"/>
            <a:ext cx="2712617" cy="954777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 flipH="1">
            <a:off x="6767440" y="1360103"/>
            <a:ext cx="388853" cy="135651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/>
          <p:nvPr/>
        </p:nvCxnSpPr>
        <p:spPr>
          <a:xfrm>
            <a:off x="2267744" y="2202849"/>
            <a:ext cx="1" cy="86400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/>
          <p:nvPr/>
        </p:nvCxnSpPr>
        <p:spPr>
          <a:xfrm flipH="1">
            <a:off x="2267744" y="3066849"/>
            <a:ext cx="864095" cy="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원호 66"/>
          <p:cNvSpPr/>
          <p:nvPr/>
        </p:nvSpPr>
        <p:spPr>
          <a:xfrm rot="20261375">
            <a:off x="2073304" y="2590122"/>
            <a:ext cx="491824" cy="542576"/>
          </a:xfrm>
          <a:prstGeom prst="arc">
            <a:avLst>
              <a:gd name="adj1" fmla="val 16966473"/>
              <a:gd name="adj2" fmla="val 0"/>
            </a:avLst>
          </a:prstGeom>
          <a:ln w="19050">
            <a:solidFill>
              <a:schemeClr val="tx2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8" name="직선 화살표 연결선 67"/>
          <p:cNvCxnSpPr/>
          <p:nvPr/>
        </p:nvCxnSpPr>
        <p:spPr>
          <a:xfrm flipH="1">
            <a:off x="2267746" y="2202849"/>
            <a:ext cx="863998" cy="863999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/>
          <p:cNvSpPr/>
          <p:nvPr/>
        </p:nvSpPr>
        <p:spPr>
          <a:xfrm>
            <a:off x="3986343" y="80700"/>
            <a:ext cx="1988045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Meander-line Polarizers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직사각형 5"/>
              <p:cNvSpPr/>
              <p:nvPr/>
            </p:nvSpPr>
            <p:spPr>
              <a:xfrm>
                <a:off x="3071203" y="1805544"/>
                <a:ext cx="465127" cy="432875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  <m:t>𝒊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직사각형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203" y="1805544"/>
                <a:ext cx="465127" cy="4328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직사각형 71"/>
          <p:cNvSpPr/>
          <p:nvPr/>
        </p:nvSpPr>
        <p:spPr>
          <a:xfrm>
            <a:off x="2346102" y="2320074"/>
            <a:ext cx="450764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45º</a:t>
            </a:r>
            <a:endParaRPr lang="ko-KR" altLang="en-US" sz="16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타원 74"/>
          <p:cNvSpPr/>
          <p:nvPr/>
        </p:nvSpPr>
        <p:spPr>
          <a:xfrm>
            <a:off x="4980359" y="3976120"/>
            <a:ext cx="1584176" cy="15841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6" name="직선 화살표 연결선 75"/>
          <p:cNvCxnSpPr/>
          <p:nvPr/>
        </p:nvCxnSpPr>
        <p:spPr>
          <a:xfrm flipH="1">
            <a:off x="2411760" y="4290819"/>
            <a:ext cx="4716994" cy="1656186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>
            <a:stCxn id="75" idx="0"/>
          </p:cNvCxnSpPr>
          <p:nvPr/>
        </p:nvCxnSpPr>
        <p:spPr>
          <a:xfrm flipH="1">
            <a:off x="5772446" y="3976120"/>
            <a:ext cx="1" cy="792089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>
            <a:stCxn id="75" idx="6"/>
          </p:cNvCxnSpPr>
          <p:nvPr/>
        </p:nvCxnSpPr>
        <p:spPr>
          <a:xfrm flipH="1">
            <a:off x="5772446" y="4768208"/>
            <a:ext cx="792089" cy="1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>
            <a:off x="6180395" y="4087264"/>
            <a:ext cx="60311" cy="46551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5278561" y="3635517"/>
            <a:ext cx="987771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1400" b="1" i="1" baseline="30000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o-KR" altLang="en-US" sz="1400" b="1" i="1" dirty="0" smtClean="0">
                <a:latin typeface="Times New Roman" pitchFamily="18" charset="0"/>
                <a:cs typeface="Times New Roman" pitchFamily="18" charset="0"/>
              </a:rPr>
              <a:t>∠ 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+45º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6209134" y="3858773"/>
            <a:ext cx="413896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CP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6592663" y="4614319"/>
            <a:ext cx="931665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1400" b="1" i="1" baseline="30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o-KR" altLang="en-US" sz="1400" b="1" i="1" dirty="0" smtClean="0">
                <a:latin typeface="Times New Roman" pitchFamily="18" charset="0"/>
                <a:cs typeface="Times New Roman" pitchFamily="18" charset="0"/>
              </a:rPr>
              <a:t>∠ 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-45º</a:t>
            </a:r>
          </a:p>
        </p:txBody>
      </p:sp>
      <p:grpSp>
        <p:nvGrpSpPr>
          <p:cNvPr id="138" name="그룹 137"/>
          <p:cNvGrpSpPr/>
          <p:nvPr/>
        </p:nvGrpSpPr>
        <p:grpSpPr>
          <a:xfrm>
            <a:off x="2706421" y="4328222"/>
            <a:ext cx="1618651" cy="1416189"/>
            <a:chOff x="2330506" y="4042465"/>
            <a:chExt cx="1618651" cy="1416189"/>
          </a:xfrm>
        </p:grpSpPr>
        <p:grpSp>
          <p:nvGrpSpPr>
            <p:cNvPr id="91" name="그룹 90"/>
            <p:cNvGrpSpPr/>
            <p:nvPr/>
          </p:nvGrpSpPr>
          <p:grpSpPr>
            <a:xfrm>
              <a:off x="2330506" y="4042465"/>
              <a:ext cx="1596427" cy="615852"/>
              <a:chOff x="957722" y="4149939"/>
              <a:chExt cx="1596427" cy="615852"/>
            </a:xfrm>
          </p:grpSpPr>
          <p:cxnSp>
            <p:nvCxnSpPr>
              <p:cNvPr id="88" name="직선 화살표 연결선 87"/>
              <p:cNvCxnSpPr/>
              <p:nvPr/>
            </p:nvCxnSpPr>
            <p:spPr>
              <a:xfrm flipH="1">
                <a:off x="1005008" y="4183273"/>
                <a:ext cx="1538698" cy="54100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prstDash val="solid"/>
                <a:headEnd type="none" w="lg" len="lg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타원 88"/>
              <p:cNvSpPr/>
              <p:nvPr/>
            </p:nvSpPr>
            <p:spPr>
              <a:xfrm>
                <a:off x="2471349" y="4149939"/>
                <a:ext cx="82800" cy="828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타원 73"/>
              <p:cNvSpPr/>
              <p:nvPr/>
            </p:nvSpPr>
            <p:spPr>
              <a:xfrm>
                <a:off x="957722" y="4684497"/>
                <a:ext cx="81294" cy="81294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2" name="그룹 111"/>
            <p:cNvGrpSpPr/>
            <p:nvPr/>
          </p:nvGrpSpPr>
          <p:grpSpPr>
            <a:xfrm>
              <a:off x="3074518" y="4346302"/>
              <a:ext cx="145246" cy="802353"/>
              <a:chOff x="3074518" y="4453776"/>
              <a:chExt cx="145246" cy="80235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05" name="그룹 104"/>
              <p:cNvGrpSpPr/>
              <p:nvPr/>
            </p:nvGrpSpPr>
            <p:grpSpPr>
              <a:xfrm>
                <a:off x="3074518" y="4630911"/>
                <a:ext cx="145246" cy="482038"/>
                <a:chOff x="1439039" y="4648485"/>
                <a:chExt cx="145246" cy="482038"/>
              </a:xfrm>
            </p:grpSpPr>
            <p:sp>
              <p:nvSpPr>
                <p:cNvPr id="101" name="원호 100"/>
                <p:cNvSpPr/>
                <p:nvPr/>
              </p:nvSpPr>
              <p:spPr>
                <a:xfrm rot="16200000">
                  <a:off x="1451328" y="4636196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2" name="원호 101"/>
                <p:cNvSpPr/>
                <p:nvPr/>
              </p:nvSpPr>
              <p:spPr>
                <a:xfrm rot="16200000">
                  <a:off x="1451329" y="4756862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3" name="원호 102"/>
                <p:cNvSpPr/>
                <p:nvPr/>
              </p:nvSpPr>
              <p:spPr>
                <a:xfrm rot="16200000">
                  <a:off x="1451330" y="4877528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4" name="원호 103"/>
                <p:cNvSpPr/>
                <p:nvPr/>
              </p:nvSpPr>
              <p:spPr>
                <a:xfrm rot="16200000">
                  <a:off x="1451331" y="4997568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07" name="직선 연결선 106"/>
              <p:cNvCxnSpPr/>
              <p:nvPr/>
            </p:nvCxnSpPr>
            <p:spPr>
              <a:xfrm flipV="1">
                <a:off x="3147140" y="4453776"/>
                <a:ext cx="3" cy="17713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직선 연결선 108"/>
              <p:cNvCxnSpPr/>
              <p:nvPr/>
            </p:nvCxnSpPr>
            <p:spPr>
              <a:xfrm>
                <a:off x="3144793" y="5110376"/>
                <a:ext cx="2350" cy="14575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9" name="그룹 118"/>
            <p:cNvGrpSpPr/>
            <p:nvPr/>
          </p:nvGrpSpPr>
          <p:grpSpPr>
            <a:xfrm>
              <a:off x="2330895" y="4835256"/>
              <a:ext cx="1618262" cy="623398"/>
              <a:chOff x="926361" y="4150642"/>
              <a:chExt cx="1618262" cy="623398"/>
            </a:xfrm>
          </p:grpSpPr>
          <p:cxnSp>
            <p:nvCxnSpPr>
              <p:cNvPr id="120" name="직선 화살표 연결선 119"/>
              <p:cNvCxnSpPr/>
              <p:nvPr/>
            </p:nvCxnSpPr>
            <p:spPr>
              <a:xfrm flipH="1">
                <a:off x="1005008" y="4183273"/>
                <a:ext cx="1538698" cy="54100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prstDash val="solid"/>
                <a:headEnd type="none" w="lg" len="lg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타원 120"/>
              <p:cNvSpPr/>
              <p:nvPr/>
            </p:nvSpPr>
            <p:spPr>
              <a:xfrm>
                <a:off x="2461823" y="4150642"/>
                <a:ext cx="82800" cy="828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타원 121"/>
              <p:cNvSpPr/>
              <p:nvPr/>
            </p:nvSpPr>
            <p:spPr>
              <a:xfrm>
                <a:off x="926361" y="4691240"/>
                <a:ext cx="82800" cy="828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92" name="그룹 91"/>
          <p:cNvGrpSpPr/>
          <p:nvPr/>
        </p:nvGrpSpPr>
        <p:grpSpPr>
          <a:xfrm>
            <a:off x="3462557" y="5754796"/>
            <a:ext cx="1618262" cy="623398"/>
            <a:chOff x="950176" y="4145879"/>
            <a:chExt cx="1618262" cy="623398"/>
          </a:xfrm>
        </p:grpSpPr>
        <p:cxnSp>
          <p:nvCxnSpPr>
            <p:cNvPr id="93" name="직선 화살표 연결선 92"/>
            <p:cNvCxnSpPr/>
            <p:nvPr/>
          </p:nvCxnSpPr>
          <p:spPr>
            <a:xfrm flipH="1">
              <a:off x="1005008" y="4183273"/>
              <a:ext cx="1538698" cy="541006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타원 93"/>
            <p:cNvSpPr/>
            <p:nvPr/>
          </p:nvSpPr>
          <p:spPr>
            <a:xfrm>
              <a:off x="2485638" y="4145879"/>
              <a:ext cx="82800" cy="828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>
              <a:off x="950176" y="4686477"/>
              <a:ext cx="82800" cy="828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2706421" y="5370941"/>
            <a:ext cx="1618262" cy="623398"/>
            <a:chOff x="950176" y="4145879"/>
            <a:chExt cx="1618262" cy="623398"/>
          </a:xfrm>
        </p:grpSpPr>
        <p:cxnSp>
          <p:nvCxnSpPr>
            <p:cNvPr id="124" name="직선 화살표 연결선 123"/>
            <p:cNvCxnSpPr/>
            <p:nvPr/>
          </p:nvCxnSpPr>
          <p:spPr>
            <a:xfrm flipH="1">
              <a:off x="1005008" y="4183273"/>
              <a:ext cx="1538698" cy="541006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타원 124"/>
            <p:cNvSpPr/>
            <p:nvPr/>
          </p:nvSpPr>
          <p:spPr>
            <a:xfrm>
              <a:off x="2485638" y="4145879"/>
              <a:ext cx="82800" cy="828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타원 125"/>
            <p:cNvSpPr/>
            <p:nvPr/>
          </p:nvSpPr>
          <p:spPr>
            <a:xfrm>
              <a:off x="950176" y="4686477"/>
              <a:ext cx="82800" cy="828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6" name="그룹 135"/>
          <p:cNvGrpSpPr/>
          <p:nvPr/>
        </p:nvGrpSpPr>
        <p:grpSpPr>
          <a:xfrm>
            <a:off x="3560357" y="5661690"/>
            <a:ext cx="713168" cy="413206"/>
            <a:chOff x="3259457" y="5332739"/>
            <a:chExt cx="776718" cy="544533"/>
          </a:xfrm>
        </p:grpSpPr>
        <p:grpSp>
          <p:nvGrpSpPr>
            <p:cNvPr id="117" name="그룹 116"/>
            <p:cNvGrpSpPr/>
            <p:nvPr/>
          </p:nvGrpSpPr>
          <p:grpSpPr>
            <a:xfrm>
              <a:off x="3418567" y="5476687"/>
              <a:ext cx="391234" cy="202753"/>
              <a:chOff x="2853026" y="5568194"/>
              <a:chExt cx="391234" cy="202753"/>
            </a:xfrm>
          </p:grpSpPr>
          <p:cxnSp>
            <p:nvCxnSpPr>
              <p:cNvPr id="113" name="직선 화살표 연결선 112"/>
              <p:cNvCxnSpPr/>
              <p:nvPr/>
            </p:nvCxnSpPr>
            <p:spPr>
              <a:xfrm flipH="1">
                <a:off x="2853026" y="5568194"/>
                <a:ext cx="304425" cy="142465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prstDash val="solid"/>
                <a:headEnd type="none" w="lg" len="lg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직선 화살표 연결선 115"/>
              <p:cNvCxnSpPr/>
              <p:nvPr/>
            </p:nvCxnSpPr>
            <p:spPr>
              <a:xfrm flipH="1">
                <a:off x="2939840" y="5628482"/>
                <a:ext cx="304420" cy="142465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prstDash val="solid"/>
                <a:headEnd type="none" w="lg" len="lg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1" name="직선 연결선 130"/>
            <p:cNvCxnSpPr/>
            <p:nvPr/>
          </p:nvCxnSpPr>
          <p:spPr>
            <a:xfrm>
              <a:off x="3259457" y="5332739"/>
              <a:ext cx="311124" cy="22232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직선 연결선 133"/>
            <p:cNvCxnSpPr/>
            <p:nvPr/>
          </p:nvCxnSpPr>
          <p:spPr>
            <a:xfrm>
              <a:off x="3659748" y="5608207"/>
              <a:ext cx="376427" cy="2690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9" name="직선 화살표 연결선 138"/>
          <p:cNvCxnSpPr/>
          <p:nvPr/>
        </p:nvCxnSpPr>
        <p:spPr>
          <a:xfrm flipH="1" flipV="1">
            <a:off x="2843808" y="6019013"/>
            <a:ext cx="544153" cy="288195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직사각형 141"/>
              <p:cNvSpPr/>
              <p:nvPr/>
            </p:nvSpPr>
            <p:spPr>
              <a:xfrm>
                <a:off x="2695440" y="6089071"/>
                <a:ext cx="508408" cy="43627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  <m:t>𝒉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2" name="직사각형 1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440" y="6089071"/>
                <a:ext cx="508408" cy="43627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3" name="직선 화살표 연결선 142"/>
          <p:cNvCxnSpPr/>
          <p:nvPr/>
        </p:nvCxnSpPr>
        <p:spPr>
          <a:xfrm>
            <a:off x="2669551" y="5023665"/>
            <a:ext cx="1" cy="536476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직사각형 143"/>
              <p:cNvSpPr/>
              <p:nvPr/>
            </p:nvSpPr>
            <p:spPr>
              <a:xfrm>
                <a:off x="2267744" y="5154917"/>
                <a:ext cx="503599" cy="40293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ko-KR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  <m:t>𝑬</m:t>
                              </m:r>
                            </m:e>
                            <m:sup>
                              <m:r>
                                <a:rPr lang="en-US" altLang="ko-KR" b="1" i="1" smtClean="0">
                                  <a:latin typeface="Cambria Math"/>
                                  <a:cs typeface="Times New Roman" pitchFamily="18" charset="0"/>
                                </a:rPr>
                                <m:t>𝒗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ko-KR" altLang="en-US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4" name="직사각형 1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154917"/>
                <a:ext cx="503599" cy="4029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5" name="직사각형 144"/>
          <p:cNvSpPr/>
          <p:nvPr/>
        </p:nvSpPr>
        <p:spPr>
          <a:xfrm>
            <a:off x="3735737" y="4632193"/>
            <a:ext cx="105990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sz="1400" b="1" i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1400" b="1" i="1" baseline="30000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o-KR" altLang="en-US" sz="1400" b="1" i="1" dirty="0" smtClean="0">
                <a:latin typeface="Times New Roman" pitchFamily="18" charset="0"/>
                <a:cs typeface="Times New Roman" pitchFamily="18" charset="0"/>
              </a:rPr>
              <a:t>∠ 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+45º</a:t>
            </a:r>
          </a:p>
        </p:txBody>
      </p:sp>
      <p:sp>
        <p:nvSpPr>
          <p:cNvPr id="146" name="직사각형 145"/>
          <p:cNvSpPr/>
          <p:nvPr/>
        </p:nvSpPr>
        <p:spPr>
          <a:xfrm>
            <a:off x="4067944" y="5495212"/>
            <a:ext cx="1031051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sz="1400" b="1" i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1400" b="1" i="1" baseline="30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o-KR" altLang="en-US" sz="1400" b="1" i="1" dirty="0" smtClean="0">
                <a:latin typeface="Times New Roman" pitchFamily="18" charset="0"/>
                <a:cs typeface="Times New Roman" pitchFamily="18" charset="0"/>
              </a:rPr>
              <a:t>∠ 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-45º</a:t>
            </a:r>
          </a:p>
        </p:txBody>
      </p:sp>
    </p:spTree>
    <p:extLst>
      <p:ext uri="{BB962C8B-B14F-4D97-AF65-F5344CB8AC3E}">
        <p14:creationId xmlns:p14="http://schemas.microsoft.com/office/powerpoint/2010/main" val="158235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87070" y="200543"/>
            <a:ext cx="5369461" cy="2793248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평행 사변형 3"/>
          <p:cNvSpPr/>
          <p:nvPr/>
        </p:nvSpPr>
        <p:spPr>
          <a:xfrm rot="16200000" flipH="1">
            <a:off x="102482" y="557791"/>
            <a:ext cx="1872208" cy="1584176"/>
          </a:xfrm>
          <a:prstGeom prst="parallelogram">
            <a:avLst>
              <a:gd name="adj" fmla="val 20402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34529" y="201930"/>
            <a:ext cx="763351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Ground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822562" y="561970"/>
            <a:ext cx="1584176" cy="1872208"/>
            <a:chOff x="1979713" y="2200685"/>
            <a:chExt cx="1584176" cy="1872208"/>
          </a:xfrm>
        </p:grpSpPr>
        <p:sp>
          <p:nvSpPr>
            <p:cNvPr id="5" name="평행 사변형 4"/>
            <p:cNvSpPr/>
            <p:nvPr/>
          </p:nvSpPr>
          <p:spPr>
            <a:xfrm rot="16200000" flipH="1">
              <a:off x="1835697" y="2344701"/>
              <a:ext cx="1872208" cy="1584176"/>
            </a:xfrm>
            <a:prstGeom prst="parallelogram">
              <a:avLst>
                <a:gd name="adj" fmla="val 20402"/>
              </a:avLst>
            </a:prstGeom>
            <a:solidFill>
              <a:schemeClr val="bg1">
                <a:alpha val="69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7" name="그룹 16"/>
            <p:cNvGrpSpPr/>
            <p:nvPr/>
          </p:nvGrpSpPr>
          <p:grpSpPr>
            <a:xfrm>
              <a:off x="2085895" y="2407340"/>
              <a:ext cx="1411649" cy="1459054"/>
              <a:chOff x="1869870" y="1403407"/>
              <a:chExt cx="1411649" cy="1459054"/>
            </a:xfrm>
            <a:solidFill>
              <a:srgbClr val="FFC000"/>
            </a:solidFill>
          </p:grpSpPr>
          <p:sp>
            <p:nvSpPr>
              <p:cNvPr id="12" name="평행 사변형 11"/>
              <p:cNvSpPr/>
              <p:nvPr/>
            </p:nvSpPr>
            <p:spPr>
              <a:xfrm rot="10168617">
                <a:off x="1880801" y="1556948"/>
                <a:ext cx="608630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608630" h="576064">
                    <a:moveTo>
                      <a:pt x="188633" y="576064"/>
                    </a:moveTo>
                    <a:lnTo>
                      <a:pt x="236208" y="344653"/>
                    </a:lnTo>
                    <a:lnTo>
                      <a:pt x="0" y="349165"/>
                    </a:lnTo>
                    <a:lnTo>
                      <a:pt x="20625" y="238131"/>
                    </a:lnTo>
                    <a:lnTo>
                      <a:pt x="259044" y="233577"/>
                    </a:lnTo>
                    <a:lnTo>
                      <a:pt x="307064" y="0"/>
                    </a:lnTo>
                    <a:lnTo>
                      <a:pt x="419997" y="0"/>
                    </a:lnTo>
                    <a:lnTo>
                      <a:pt x="372422" y="231411"/>
                    </a:lnTo>
                    <a:lnTo>
                      <a:pt x="608630" y="226899"/>
                    </a:lnTo>
                    <a:lnTo>
                      <a:pt x="588005" y="337933"/>
                    </a:lnTo>
                    <a:lnTo>
                      <a:pt x="349586" y="342487"/>
                    </a:lnTo>
                    <a:lnTo>
                      <a:pt x="301566" y="576064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평행 사변형 11"/>
              <p:cNvSpPr/>
              <p:nvPr/>
            </p:nvSpPr>
            <p:spPr>
              <a:xfrm rot="10168617">
                <a:off x="2672889" y="1403407"/>
                <a:ext cx="608630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608630" h="576064">
                    <a:moveTo>
                      <a:pt x="188633" y="576064"/>
                    </a:moveTo>
                    <a:lnTo>
                      <a:pt x="236208" y="344653"/>
                    </a:lnTo>
                    <a:lnTo>
                      <a:pt x="0" y="349165"/>
                    </a:lnTo>
                    <a:lnTo>
                      <a:pt x="20625" y="238131"/>
                    </a:lnTo>
                    <a:lnTo>
                      <a:pt x="259044" y="233577"/>
                    </a:lnTo>
                    <a:lnTo>
                      <a:pt x="307064" y="0"/>
                    </a:lnTo>
                    <a:lnTo>
                      <a:pt x="419997" y="0"/>
                    </a:lnTo>
                    <a:lnTo>
                      <a:pt x="372422" y="231411"/>
                    </a:lnTo>
                    <a:lnTo>
                      <a:pt x="608630" y="226899"/>
                    </a:lnTo>
                    <a:lnTo>
                      <a:pt x="588005" y="337933"/>
                    </a:lnTo>
                    <a:lnTo>
                      <a:pt x="349586" y="342487"/>
                    </a:lnTo>
                    <a:lnTo>
                      <a:pt x="301566" y="576064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6" name="그룹 15"/>
              <p:cNvGrpSpPr/>
              <p:nvPr/>
            </p:nvGrpSpPr>
            <p:grpSpPr>
              <a:xfrm>
                <a:off x="1869870" y="2132856"/>
                <a:ext cx="1400718" cy="729605"/>
                <a:chOff x="1872251" y="2130456"/>
                <a:chExt cx="1400718" cy="729605"/>
              </a:xfrm>
              <a:grpFill/>
            </p:grpSpPr>
            <p:sp>
              <p:nvSpPr>
                <p:cNvPr id="14" name="평행 사변형 11"/>
                <p:cNvSpPr/>
                <p:nvPr/>
              </p:nvSpPr>
              <p:spPr>
                <a:xfrm rot="10168617">
                  <a:off x="1872251" y="2283997"/>
                  <a:ext cx="608630" cy="576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630" h="576064">
                      <a:moveTo>
                        <a:pt x="188633" y="576064"/>
                      </a:moveTo>
                      <a:lnTo>
                        <a:pt x="236208" y="344653"/>
                      </a:lnTo>
                      <a:lnTo>
                        <a:pt x="0" y="349165"/>
                      </a:lnTo>
                      <a:lnTo>
                        <a:pt x="20625" y="238131"/>
                      </a:lnTo>
                      <a:lnTo>
                        <a:pt x="259044" y="233577"/>
                      </a:lnTo>
                      <a:lnTo>
                        <a:pt x="307064" y="0"/>
                      </a:lnTo>
                      <a:lnTo>
                        <a:pt x="419997" y="0"/>
                      </a:lnTo>
                      <a:lnTo>
                        <a:pt x="372422" y="231411"/>
                      </a:lnTo>
                      <a:lnTo>
                        <a:pt x="608630" y="226899"/>
                      </a:lnTo>
                      <a:lnTo>
                        <a:pt x="588005" y="337933"/>
                      </a:lnTo>
                      <a:lnTo>
                        <a:pt x="349586" y="342487"/>
                      </a:lnTo>
                      <a:lnTo>
                        <a:pt x="301566" y="57606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" name="평행 사변형 11"/>
                <p:cNvSpPr/>
                <p:nvPr/>
              </p:nvSpPr>
              <p:spPr>
                <a:xfrm rot="10168617">
                  <a:off x="2664339" y="2130456"/>
                  <a:ext cx="608630" cy="576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630" h="576064">
                      <a:moveTo>
                        <a:pt x="188633" y="576064"/>
                      </a:moveTo>
                      <a:lnTo>
                        <a:pt x="236208" y="344653"/>
                      </a:lnTo>
                      <a:lnTo>
                        <a:pt x="0" y="349165"/>
                      </a:lnTo>
                      <a:lnTo>
                        <a:pt x="20625" y="238131"/>
                      </a:lnTo>
                      <a:lnTo>
                        <a:pt x="259044" y="233577"/>
                      </a:lnTo>
                      <a:lnTo>
                        <a:pt x="307064" y="0"/>
                      </a:lnTo>
                      <a:lnTo>
                        <a:pt x="419997" y="0"/>
                      </a:lnTo>
                      <a:lnTo>
                        <a:pt x="372422" y="231411"/>
                      </a:lnTo>
                      <a:lnTo>
                        <a:pt x="608630" y="226899"/>
                      </a:lnTo>
                      <a:lnTo>
                        <a:pt x="588005" y="337933"/>
                      </a:lnTo>
                      <a:lnTo>
                        <a:pt x="349586" y="342487"/>
                      </a:lnTo>
                      <a:lnTo>
                        <a:pt x="301566" y="57606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2" name="그룹 1"/>
          <p:cNvGrpSpPr/>
          <p:nvPr/>
        </p:nvGrpSpPr>
        <p:grpSpPr>
          <a:xfrm>
            <a:off x="246498" y="2290162"/>
            <a:ext cx="576064" cy="661543"/>
            <a:chOff x="246498" y="2290162"/>
            <a:chExt cx="576064" cy="661543"/>
          </a:xfrm>
        </p:grpSpPr>
        <p:cxnSp>
          <p:nvCxnSpPr>
            <p:cNvPr id="19" name="직선 연결선 18"/>
            <p:cNvCxnSpPr/>
            <p:nvPr/>
          </p:nvCxnSpPr>
          <p:spPr>
            <a:xfrm flipH="1">
              <a:off x="246498" y="2290162"/>
              <a:ext cx="0" cy="503595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>
              <a:off x="246498" y="2629452"/>
              <a:ext cx="57606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직사각형 20"/>
            <p:cNvSpPr/>
            <p:nvPr/>
          </p:nvSpPr>
          <p:spPr>
            <a:xfrm>
              <a:off x="384489" y="2582373"/>
              <a:ext cx="30008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d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>
            <a:xfrm flipH="1">
              <a:off x="822562" y="2290162"/>
              <a:ext cx="0" cy="503595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직선 연결선 23"/>
          <p:cNvCxnSpPr/>
          <p:nvPr/>
        </p:nvCxnSpPr>
        <p:spPr>
          <a:xfrm flipV="1">
            <a:off x="369698" y="489962"/>
            <a:ext cx="314873" cy="2987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971600" y="2545159"/>
            <a:ext cx="1734514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Circuit Analog Sheet</a:t>
            </a:r>
          </a:p>
        </p:txBody>
      </p:sp>
      <p:cxnSp>
        <p:nvCxnSpPr>
          <p:cNvPr id="27" name="직선 연결선 26"/>
          <p:cNvCxnSpPr/>
          <p:nvPr/>
        </p:nvCxnSpPr>
        <p:spPr>
          <a:xfrm>
            <a:off x="986475" y="2290162"/>
            <a:ext cx="246584" cy="2922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2742055" y="781229"/>
            <a:ext cx="2617010" cy="1160652"/>
            <a:chOff x="3899206" y="2208099"/>
            <a:chExt cx="1507741" cy="1160652"/>
          </a:xfrm>
        </p:grpSpPr>
        <p:cxnSp>
          <p:nvCxnSpPr>
            <p:cNvPr id="44" name="직선 화살표 연결선 43"/>
            <p:cNvCxnSpPr/>
            <p:nvPr/>
          </p:nvCxnSpPr>
          <p:spPr>
            <a:xfrm flipH="1">
              <a:off x="3899206" y="2208099"/>
              <a:ext cx="150774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/>
            <p:nvPr/>
          </p:nvCxnSpPr>
          <p:spPr>
            <a:xfrm flipH="1">
              <a:off x="3899206" y="3368751"/>
              <a:ext cx="150774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그룹 65"/>
          <p:cNvGrpSpPr/>
          <p:nvPr/>
        </p:nvGrpSpPr>
        <p:grpSpPr>
          <a:xfrm>
            <a:off x="3534913" y="779513"/>
            <a:ext cx="167968" cy="1162920"/>
            <a:chOff x="4572305" y="2206383"/>
            <a:chExt cx="167968" cy="1162920"/>
          </a:xfrm>
        </p:grpSpPr>
        <p:grpSp>
          <p:nvGrpSpPr>
            <p:cNvPr id="32" name="그룹 31"/>
            <p:cNvGrpSpPr/>
            <p:nvPr/>
          </p:nvGrpSpPr>
          <p:grpSpPr>
            <a:xfrm>
              <a:off x="4580453" y="2408811"/>
              <a:ext cx="145246" cy="702315"/>
              <a:chOff x="3074518" y="4364032"/>
              <a:chExt cx="145246" cy="89209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37" name="그룹 36"/>
              <p:cNvGrpSpPr/>
              <p:nvPr/>
            </p:nvGrpSpPr>
            <p:grpSpPr>
              <a:xfrm>
                <a:off x="3074518" y="4585108"/>
                <a:ext cx="145246" cy="482038"/>
                <a:chOff x="1439039" y="4602682"/>
                <a:chExt cx="145246" cy="482038"/>
              </a:xfrm>
            </p:grpSpPr>
            <p:sp>
              <p:nvSpPr>
                <p:cNvPr id="40" name="원호 39"/>
                <p:cNvSpPr/>
                <p:nvPr/>
              </p:nvSpPr>
              <p:spPr>
                <a:xfrm rot="16200000">
                  <a:off x="1451328" y="4590393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원호 40"/>
                <p:cNvSpPr/>
                <p:nvPr/>
              </p:nvSpPr>
              <p:spPr>
                <a:xfrm rot="16200000">
                  <a:off x="1451329" y="4711059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원호 41"/>
                <p:cNvSpPr/>
                <p:nvPr/>
              </p:nvSpPr>
              <p:spPr>
                <a:xfrm rot="16200000">
                  <a:off x="1451330" y="4831725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원호 42"/>
                <p:cNvSpPr/>
                <p:nvPr/>
              </p:nvSpPr>
              <p:spPr>
                <a:xfrm rot="16200000">
                  <a:off x="1451331" y="4951765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38" name="직선 연결선 37"/>
              <p:cNvCxnSpPr/>
              <p:nvPr/>
            </p:nvCxnSpPr>
            <p:spPr>
              <a:xfrm flipH="1" flipV="1">
                <a:off x="3145968" y="4364032"/>
                <a:ext cx="1175" cy="2210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/>
              <p:cNvCxnSpPr>
                <a:stCxn id="43" idx="0"/>
              </p:cNvCxnSpPr>
              <p:nvPr/>
            </p:nvCxnSpPr>
            <p:spPr>
              <a:xfrm flipH="1">
                <a:off x="3144793" y="5067127"/>
                <a:ext cx="499" cy="18900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4" name="직선 연결선 53"/>
            <p:cNvCxnSpPr/>
            <p:nvPr/>
          </p:nvCxnSpPr>
          <p:spPr>
            <a:xfrm flipV="1">
              <a:off x="4572305" y="2408810"/>
              <a:ext cx="167968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 flipV="1">
              <a:off x="4572305" y="2340468"/>
              <a:ext cx="167968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V="1">
              <a:off x="4656286" y="2206383"/>
              <a:ext cx="3" cy="13945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V="1">
              <a:off x="4651326" y="3229852"/>
              <a:ext cx="3" cy="13945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/>
            <p:cNvSpPr/>
            <p:nvPr/>
          </p:nvSpPr>
          <p:spPr>
            <a:xfrm>
              <a:off x="4604885" y="3111126"/>
              <a:ext cx="68825" cy="149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64" name="직선 연결선 63"/>
          <p:cNvCxnSpPr/>
          <p:nvPr/>
        </p:nvCxnSpPr>
        <p:spPr>
          <a:xfrm flipH="1" flipV="1">
            <a:off x="2742056" y="779415"/>
            <a:ext cx="1174" cy="11630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3342841" y="754229"/>
            <a:ext cx="558056" cy="54000"/>
            <a:chOff x="4499992" y="2181099"/>
            <a:chExt cx="558056" cy="54000"/>
          </a:xfrm>
        </p:grpSpPr>
        <p:sp>
          <p:nvSpPr>
            <p:cNvPr id="63" name="타원 62"/>
            <p:cNvSpPr/>
            <p:nvPr/>
          </p:nvSpPr>
          <p:spPr>
            <a:xfrm>
              <a:off x="4499992" y="2181099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>
              <a:off x="5004048" y="2181099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/>
            <p:cNvSpPr/>
            <p:nvPr/>
          </p:nvSpPr>
          <p:spPr>
            <a:xfrm>
              <a:off x="4749045" y="2181099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3338079" y="1914832"/>
            <a:ext cx="558056" cy="54098"/>
            <a:chOff x="4495230" y="3341702"/>
            <a:chExt cx="558056" cy="54098"/>
          </a:xfrm>
        </p:grpSpPr>
        <p:grpSp>
          <p:nvGrpSpPr>
            <p:cNvPr id="70" name="그룹 69"/>
            <p:cNvGrpSpPr/>
            <p:nvPr/>
          </p:nvGrpSpPr>
          <p:grpSpPr>
            <a:xfrm>
              <a:off x="4495230" y="3341702"/>
              <a:ext cx="558056" cy="54098"/>
              <a:chOff x="4499459" y="3339419"/>
              <a:chExt cx="558056" cy="54098"/>
            </a:xfrm>
          </p:grpSpPr>
          <p:sp>
            <p:nvSpPr>
              <p:cNvPr id="68" name="타원 67"/>
              <p:cNvSpPr/>
              <p:nvPr/>
            </p:nvSpPr>
            <p:spPr>
              <a:xfrm>
                <a:off x="4499459" y="3339419"/>
                <a:ext cx="54000" cy="54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타원 68"/>
              <p:cNvSpPr/>
              <p:nvPr/>
            </p:nvSpPr>
            <p:spPr>
              <a:xfrm>
                <a:off x="5003515" y="3339517"/>
                <a:ext cx="54000" cy="54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74" name="타원 73"/>
            <p:cNvSpPr/>
            <p:nvPr/>
          </p:nvSpPr>
          <p:spPr>
            <a:xfrm>
              <a:off x="4744283" y="3341751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77" name="직선 화살표 연결선 76"/>
          <p:cNvCxnSpPr/>
          <p:nvPr/>
        </p:nvCxnSpPr>
        <p:spPr>
          <a:xfrm>
            <a:off x="2915079" y="1360924"/>
            <a:ext cx="450000" cy="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직사각형 77"/>
          <p:cNvSpPr/>
          <p:nvPr/>
        </p:nvSpPr>
        <p:spPr>
          <a:xfrm>
            <a:off x="3918905" y="1354058"/>
            <a:ext cx="655949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ko-KR" sz="1400" b="1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ko-KR" sz="1400" b="1" i="1" baseline="-250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endParaRPr lang="en-US" altLang="ko-KR" sz="1400" b="1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9" name="직선 화살표 연결선 78"/>
          <p:cNvCxnSpPr/>
          <p:nvPr/>
        </p:nvCxnSpPr>
        <p:spPr>
          <a:xfrm>
            <a:off x="3774889" y="1360924"/>
            <a:ext cx="450000" cy="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3054809" y="1354058"/>
            <a:ext cx="32412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ko-KR" sz="1400" b="1" i="1" baseline="-250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endParaRPr lang="en-US" altLang="ko-KR" sz="1400" b="1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3039325" y="777994"/>
            <a:ext cx="389851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>
                <a:latin typeface="Times New Roman" pitchFamily="18" charset="0"/>
                <a:cs typeface="Times New Roman" pitchFamily="18" charset="0"/>
              </a:rPr>
              <a:t>①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3455107" y="1923772"/>
            <a:ext cx="32412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ko-KR" sz="1400" b="1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3817086" y="777994"/>
            <a:ext cx="389851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 smtClean="0">
                <a:latin typeface="Times New Roman" pitchFamily="18" charset="0"/>
                <a:cs typeface="Times New Roman" pitchFamily="18" charset="0"/>
              </a:rPr>
              <a:t>③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3383099" y="373782"/>
            <a:ext cx="434734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0" algn="ctr"/>
            <a:r>
              <a:rPr lang="en-US" altLang="ko-KR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o-KR" alt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②</a:t>
            </a:r>
            <a:endParaRPr lang="en-US" altLang="ko-KR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3886936" y="1995780"/>
            <a:ext cx="155683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Equivalent Circuit</a:t>
            </a:r>
          </a:p>
        </p:txBody>
      </p:sp>
      <p:sp>
        <p:nvSpPr>
          <p:cNvPr id="62" name="직사각형 61"/>
          <p:cNvSpPr/>
          <p:nvPr/>
        </p:nvSpPr>
        <p:spPr>
          <a:xfrm>
            <a:off x="3035054" y="2267580"/>
            <a:ext cx="30008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751293" y="1947641"/>
            <a:ext cx="867604" cy="503595"/>
            <a:chOff x="2751293" y="1947641"/>
            <a:chExt cx="576064" cy="503595"/>
          </a:xfrm>
        </p:grpSpPr>
        <p:cxnSp>
          <p:nvCxnSpPr>
            <p:cNvPr id="60" name="직선 연결선 59"/>
            <p:cNvCxnSpPr/>
            <p:nvPr/>
          </p:nvCxnSpPr>
          <p:spPr>
            <a:xfrm flipH="1">
              <a:off x="2751293" y="1947641"/>
              <a:ext cx="0" cy="503595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>
              <a:off x="2751293" y="2286931"/>
              <a:ext cx="57606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 flipH="1">
              <a:off x="3327357" y="1947641"/>
              <a:ext cx="0" cy="503595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1149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122"/>
          <p:cNvSpPr/>
          <p:nvPr/>
        </p:nvSpPr>
        <p:spPr>
          <a:xfrm>
            <a:off x="306785" y="2148400"/>
            <a:ext cx="6627638" cy="4171795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5303108" y="2830930"/>
            <a:ext cx="853044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6300192" y="501183"/>
            <a:ext cx="2617010" cy="1160652"/>
            <a:chOff x="3899206" y="2208099"/>
            <a:chExt cx="1507741" cy="1160652"/>
          </a:xfrm>
        </p:grpSpPr>
        <p:cxnSp>
          <p:nvCxnSpPr>
            <p:cNvPr id="8" name="직선 화살표 연결선 7"/>
            <p:cNvCxnSpPr/>
            <p:nvPr/>
          </p:nvCxnSpPr>
          <p:spPr>
            <a:xfrm flipH="1">
              <a:off x="3899206" y="2208099"/>
              <a:ext cx="150774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화살표 연결선 8"/>
            <p:cNvCxnSpPr/>
            <p:nvPr/>
          </p:nvCxnSpPr>
          <p:spPr>
            <a:xfrm flipH="1">
              <a:off x="3899206" y="3368751"/>
              <a:ext cx="150774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093050" y="499467"/>
            <a:ext cx="167968" cy="1162920"/>
            <a:chOff x="4572305" y="2206383"/>
            <a:chExt cx="167968" cy="1162920"/>
          </a:xfrm>
        </p:grpSpPr>
        <p:grpSp>
          <p:nvGrpSpPr>
            <p:cNvPr id="11" name="그룹 10"/>
            <p:cNvGrpSpPr/>
            <p:nvPr/>
          </p:nvGrpSpPr>
          <p:grpSpPr>
            <a:xfrm>
              <a:off x="4580453" y="2408811"/>
              <a:ext cx="145246" cy="702315"/>
              <a:chOff x="3074518" y="4364032"/>
              <a:chExt cx="145246" cy="89209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7" name="그룹 16"/>
              <p:cNvGrpSpPr/>
              <p:nvPr/>
            </p:nvGrpSpPr>
            <p:grpSpPr>
              <a:xfrm>
                <a:off x="3074518" y="4585108"/>
                <a:ext cx="145246" cy="482038"/>
                <a:chOff x="1439039" y="4602682"/>
                <a:chExt cx="145246" cy="482038"/>
              </a:xfrm>
            </p:grpSpPr>
            <p:sp>
              <p:nvSpPr>
                <p:cNvPr id="20" name="원호 19"/>
                <p:cNvSpPr/>
                <p:nvPr/>
              </p:nvSpPr>
              <p:spPr>
                <a:xfrm rot="16200000">
                  <a:off x="1451328" y="4590393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" name="원호 20"/>
                <p:cNvSpPr/>
                <p:nvPr/>
              </p:nvSpPr>
              <p:spPr>
                <a:xfrm rot="16200000">
                  <a:off x="1451329" y="4711059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원호 21"/>
                <p:cNvSpPr/>
                <p:nvPr/>
              </p:nvSpPr>
              <p:spPr>
                <a:xfrm rot="16200000">
                  <a:off x="1451330" y="4831725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원호 22"/>
                <p:cNvSpPr/>
                <p:nvPr/>
              </p:nvSpPr>
              <p:spPr>
                <a:xfrm rot="16200000">
                  <a:off x="1451331" y="4951765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8" name="직선 연결선 17"/>
              <p:cNvCxnSpPr/>
              <p:nvPr/>
            </p:nvCxnSpPr>
            <p:spPr>
              <a:xfrm flipH="1" flipV="1">
                <a:off x="3145968" y="4364032"/>
                <a:ext cx="1175" cy="2210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/>
              <p:cNvCxnSpPr>
                <a:stCxn id="23" idx="0"/>
              </p:cNvCxnSpPr>
              <p:nvPr/>
            </p:nvCxnSpPr>
            <p:spPr>
              <a:xfrm flipH="1">
                <a:off x="3144793" y="5067127"/>
                <a:ext cx="499" cy="18900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직선 연결선 11"/>
            <p:cNvCxnSpPr/>
            <p:nvPr/>
          </p:nvCxnSpPr>
          <p:spPr>
            <a:xfrm flipV="1">
              <a:off x="4572305" y="2408810"/>
              <a:ext cx="167968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V="1">
              <a:off x="4572305" y="2340468"/>
              <a:ext cx="167968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V="1">
              <a:off x="4656286" y="2206383"/>
              <a:ext cx="3" cy="13945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V="1">
              <a:off x="4651326" y="3229852"/>
              <a:ext cx="3" cy="13945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4604885" y="3111126"/>
              <a:ext cx="68825" cy="149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4" name="직선 연결선 23"/>
          <p:cNvCxnSpPr/>
          <p:nvPr/>
        </p:nvCxnSpPr>
        <p:spPr>
          <a:xfrm flipH="1" flipV="1">
            <a:off x="6300193" y="499369"/>
            <a:ext cx="1174" cy="11630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/>
          <p:cNvGrpSpPr/>
          <p:nvPr/>
        </p:nvGrpSpPr>
        <p:grpSpPr>
          <a:xfrm>
            <a:off x="6900978" y="474183"/>
            <a:ext cx="558056" cy="54000"/>
            <a:chOff x="4499992" y="2181099"/>
            <a:chExt cx="558056" cy="54000"/>
          </a:xfrm>
        </p:grpSpPr>
        <p:sp>
          <p:nvSpPr>
            <p:cNvPr id="26" name="타원 25"/>
            <p:cNvSpPr/>
            <p:nvPr/>
          </p:nvSpPr>
          <p:spPr>
            <a:xfrm>
              <a:off x="4499992" y="2181099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>
              <a:off x="5004048" y="2181099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/>
            <p:cNvSpPr/>
            <p:nvPr/>
          </p:nvSpPr>
          <p:spPr>
            <a:xfrm>
              <a:off x="4749045" y="2181099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6896216" y="1634786"/>
            <a:ext cx="558056" cy="54098"/>
            <a:chOff x="4495230" y="3341702"/>
            <a:chExt cx="558056" cy="54098"/>
          </a:xfrm>
        </p:grpSpPr>
        <p:grpSp>
          <p:nvGrpSpPr>
            <p:cNvPr id="30" name="그룹 29"/>
            <p:cNvGrpSpPr/>
            <p:nvPr/>
          </p:nvGrpSpPr>
          <p:grpSpPr>
            <a:xfrm>
              <a:off x="4495230" y="3341702"/>
              <a:ext cx="558056" cy="54098"/>
              <a:chOff x="4499459" y="3339419"/>
              <a:chExt cx="558056" cy="54098"/>
            </a:xfrm>
          </p:grpSpPr>
          <p:sp>
            <p:nvSpPr>
              <p:cNvPr id="32" name="타원 31"/>
              <p:cNvSpPr/>
              <p:nvPr/>
            </p:nvSpPr>
            <p:spPr>
              <a:xfrm>
                <a:off x="4499459" y="3339419"/>
                <a:ext cx="54000" cy="54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타원 32"/>
              <p:cNvSpPr/>
              <p:nvPr/>
            </p:nvSpPr>
            <p:spPr>
              <a:xfrm>
                <a:off x="5003515" y="3339517"/>
                <a:ext cx="54000" cy="54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1" name="타원 30"/>
            <p:cNvSpPr/>
            <p:nvPr/>
          </p:nvSpPr>
          <p:spPr>
            <a:xfrm>
              <a:off x="4744283" y="3341751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4" name="직선 화살표 연결선 33"/>
          <p:cNvCxnSpPr/>
          <p:nvPr/>
        </p:nvCxnSpPr>
        <p:spPr>
          <a:xfrm>
            <a:off x="6473216" y="1080878"/>
            <a:ext cx="450000" cy="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7477042" y="1074012"/>
            <a:ext cx="655949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ko-KR" sz="1400" b="1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ko-KR" sz="1400" b="1" i="1" baseline="-250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endParaRPr lang="en-US" altLang="ko-KR" sz="1400" b="1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직선 화살표 연결선 35"/>
          <p:cNvCxnSpPr/>
          <p:nvPr/>
        </p:nvCxnSpPr>
        <p:spPr>
          <a:xfrm>
            <a:off x="7333026" y="1080878"/>
            <a:ext cx="450000" cy="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stealth" w="lg" len="lg"/>
            <a:tailEnd type="non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6612946" y="1074012"/>
            <a:ext cx="32412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ko-KR" sz="1400" b="1" i="1" baseline="-250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endParaRPr lang="en-US" altLang="ko-KR" sz="1400" b="1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597462" y="497948"/>
            <a:ext cx="389851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>
                <a:latin typeface="Times New Roman" pitchFamily="18" charset="0"/>
                <a:cs typeface="Times New Roman" pitchFamily="18" charset="0"/>
              </a:rPr>
              <a:t>①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013244" y="1643726"/>
            <a:ext cx="32412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ko-KR" sz="1400" b="1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375223" y="497948"/>
            <a:ext cx="389851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 smtClean="0">
                <a:latin typeface="Times New Roman" pitchFamily="18" charset="0"/>
                <a:cs typeface="Times New Roman" pitchFamily="18" charset="0"/>
              </a:rPr>
              <a:t>③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941236" y="93736"/>
            <a:ext cx="434734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0" algn="ctr"/>
            <a:r>
              <a:rPr lang="en-US" altLang="ko-KR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o-KR" alt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②</a:t>
            </a:r>
            <a:endParaRPr lang="en-US" altLang="ko-KR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445073" y="1715734"/>
            <a:ext cx="155683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Equivalent Circuit</a:t>
            </a:r>
          </a:p>
        </p:txBody>
      </p:sp>
      <p:grpSp>
        <p:nvGrpSpPr>
          <p:cNvPr id="100" name="그룹 99"/>
          <p:cNvGrpSpPr/>
          <p:nvPr/>
        </p:nvGrpSpPr>
        <p:grpSpPr>
          <a:xfrm>
            <a:off x="395536" y="2276712"/>
            <a:ext cx="4373162" cy="3600000"/>
            <a:chOff x="395536" y="2276712"/>
            <a:chExt cx="4373162" cy="3600000"/>
          </a:xfrm>
        </p:grpSpPr>
        <p:cxnSp>
          <p:nvCxnSpPr>
            <p:cNvPr id="45" name="직선 화살표 연결선 44"/>
            <p:cNvCxnSpPr/>
            <p:nvPr/>
          </p:nvCxnSpPr>
          <p:spPr>
            <a:xfrm flipH="1">
              <a:off x="818923" y="4076712"/>
              <a:ext cx="360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타원 3"/>
            <p:cNvSpPr/>
            <p:nvPr/>
          </p:nvSpPr>
          <p:spPr>
            <a:xfrm>
              <a:off x="818923" y="2276712"/>
              <a:ext cx="3600000" cy="360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타원 4"/>
            <p:cNvSpPr/>
            <p:nvPr/>
          </p:nvSpPr>
          <p:spPr>
            <a:xfrm>
              <a:off x="818923" y="3176712"/>
              <a:ext cx="1800000" cy="180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타원 5"/>
            <p:cNvSpPr/>
            <p:nvPr/>
          </p:nvSpPr>
          <p:spPr>
            <a:xfrm>
              <a:off x="2078923" y="2906712"/>
              <a:ext cx="2340000" cy="234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/>
            <p:cNvSpPr/>
            <p:nvPr/>
          </p:nvSpPr>
          <p:spPr>
            <a:xfrm>
              <a:off x="2006923" y="3770712"/>
              <a:ext cx="612000" cy="612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08360" y="3892046"/>
              <a:ext cx="338555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b="1" i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타원 51"/>
            <p:cNvSpPr/>
            <p:nvPr/>
          </p:nvSpPr>
          <p:spPr>
            <a:xfrm>
              <a:off x="1101688" y="2276712"/>
              <a:ext cx="3317235" cy="1799773"/>
            </a:xfrm>
            <a:custGeom>
              <a:avLst/>
              <a:gdLst/>
              <a:ahLst/>
              <a:cxnLst/>
              <a:rect l="l" t="t" r="r" b="b"/>
              <a:pathLst>
                <a:path w="3317235" h="1799773">
                  <a:moveTo>
                    <a:pt x="1517247" y="0"/>
                  </a:moveTo>
                  <a:cubicBezTo>
                    <a:pt x="2511285" y="0"/>
                    <a:pt x="3317124" y="805765"/>
                    <a:pt x="3317235" y="1799773"/>
                  </a:cubicBezTo>
                  <a:cubicBezTo>
                    <a:pt x="2122551" y="1798560"/>
                    <a:pt x="994799" y="1451228"/>
                    <a:pt x="0" y="834192"/>
                  </a:cubicBezTo>
                  <a:cubicBezTo>
                    <a:pt x="318190" y="332274"/>
                    <a:pt x="878915" y="0"/>
                    <a:pt x="1517247" y="0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1"/>
            <p:cNvSpPr/>
            <p:nvPr/>
          </p:nvSpPr>
          <p:spPr>
            <a:xfrm flipV="1">
              <a:off x="1101688" y="4076939"/>
              <a:ext cx="3317235" cy="1799773"/>
            </a:xfrm>
            <a:custGeom>
              <a:avLst/>
              <a:gdLst/>
              <a:ahLst/>
              <a:cxnLst/>
              <a:rect l="l" t="t" r="r" b="b"/>
              <a:pathLst>
                <a:path w="3317235" h="1799773">
                  <a:moveTo>
                    <a:pt x="1517247" y="0"/>
                  </a:moveTo>
                  <a:cubicBezTo>
                    <a:pt x="2511285" y="0"/>
                    <a:pt x="3317124" y="805765"/>
                    <a:pt x="3317235" y="1799773"/>
                  </a:cubicBezTo>
                  <a:cubicBezTo>
                    <a:pt x="2122551" y="1798560"/>
                    <a:pt x="994799" y="1451228"/>
                    <a:pt x="0" y="834192"/>
                  </a:cubicBezTo>
                  <a:cubicBezTo>
                    <a:pt x="318190" y="332274"/>
                    <a:pt x="878915" y="0"/>
                    <a:pt x="1517247" y="0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715287" y="2975571"/>
              <a:ext cx="389851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latin typeface="Times New Roman" pitchFamily="18" charset="0"/>
                  <a:cs typeface="Times New Roman" pitchFamily="18" charset="0"/>
                </a:rPr>
                <a:t>①</a:t>
              </a:r>
              <a:endParaRPr lang="en-US" altLang="ko-KR" sz="1600" b="1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039416" y="4036620"/>
              <a:ext cx="389851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Times New Roman" pitchFamily="18" charset="0"/>
                  <a:cs typeface="Times New Roman" pitchFamily="18" charset="0"/>
                </a:rPr>
                <a:t>③</a:t>
              </a:r>
              <a:endParaRPr lang="en-US" altLang="ko-KR" sz="1600" b="1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258683" y="4602614"/>
              <a:ext cx="434734" cy="3385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ko-KR" sz="14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ko-KR" altLang="en-US" sz="16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②</a:t>
              </a:r>
              <a:endParaRPr lang="en-US" altLang="ko-KR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395536" y="3361810"/>
              <a:ext cx="36420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err="1" smtClean="0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ko-KR" b="1" i="1" baseline="-25000" dirty="0" err="1" smtClean="0">
                  <a:latin typeface="Times New Roman" pitchFamily="18" charset="0"/>
                  <a:cs typeface="Times New Roman" pitchFamily="18" charset="0"/>
                </a:rPr>
                <a:t>g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782859" y="2699628"/>
              <a:ext cx="381836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err="1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b="1" i="1" baseline="-25000" dirty="0" err="1" smtClean="0">
                  <a:latin typeface="Times New Roman" pitchFamily="18" charset="0"/>
                  <a:cs typeface="Times New Roman" pitchFamily="18" charset="0"/>
                </a:rPr>
                <a:t>H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710851" y="4792046"/>
              <a:ext cx="356187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err="1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b="1" i="1" baseline="-25000" dirty="0" err="1" smtClean="0">
                  <a:latin typeface="Times New Roman" pitchFamily="18" charset="0"/>
                  <a:cs typeface="Times New Roman" pitchFamily="18" charset="0"/>
                </a:rPr>
                <a:t>L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4418923" y="3885696"/>
              <a:ext cx="349775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dirty="0" smtClean="0">
                  <a:latin typeface="Times New Roman" pitchFamily="18" charset="0"/>
                  <a:cs typeface="Times New Roman" pitchFamily="18" charset="0"/>
                </a:rPr>
                <a:t>∞</a:t>
              </a:r>
              <a:endParaRPr lang="ko-KR" alt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781036" y="3392588"/>
              <a:ext cx="655949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err="1" smtClean="0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ko-KR" sz="1400" b="1" i="1" baseline="-25000" dirty="0" err="1" smtClean="0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 + </a:t>
              </a:r>
              <a:r>
                <a:rPr lang="en-US" altLang="ko-KR" sz="1400" b="1" i="1" dirty="0" err="1" smtClean="0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ko-KR" sz="1400" b="1" i="1" baseline="-25000" dirty="0" err="1" smtClean="0">
                  <a:latin typeface="Times New Roman" pitchFamily="18" charset="0"/>
                  <a:cs typeface="Times New Roman" pitchFamily="18" charset="0"/>
                </a:rPr>
                <a:t>g</a:t>
              </a:r>
              <a:endParaRPr lang="en-US" altLang="ko-KR" sz="1400" b="1" i="1" baseline="-25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2840013" y="4417367"/>
              <a:ext cx="324127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err="1" smtClean="0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ko-KR" sz="1400" b="1" i="1" baseline="-25000" dirty="0" err="1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altLang="ko-KR" sz="1600" b="1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원호 65"/>
            <p:cNvSpPr/>
            <p:nvPr/>
          </p:nvSpPr>
          <p:spPr>
            <a:xfrm>
              <a:off x="818923" y="2276712"/>
              <a:ext cx="3600000" cy="3600000"/>
            </a:xfrm>
            <a:prstGeom prst="arc">
              <a:avLst>
                <a:gd name="adj1" fmla="val 8865062"/>
                <a:gd name="adj2" fmla="val 1272027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원호 66"/>
            <p:cNvSpPr/>
            <p:nvPr/>
          </p:nvSpPr>
          <p:spPr>
            <a:xfrm>
              <a:off x="818923" y="3176712"/>
              <a:ext cx="1800200" cy="1800000"/>
            </a:xfrm>
            <a:prstGeom prst="arc">
              <a:avLst>
                <a:gd name="adj1" fmla="val 18595594"/>
                <a:gd name="adj2" fmla="val 2963994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6" name="직선 화살표 연결선 45"/>
            <p:cNvCxnSpPr/>
            <p:nvPr/>
          </p:nvCxnSpPr>
          <p:spPr>
            <a:xfrm flipH="1">
              <a:off x="929763" y="3422913"/>
              <a:ext cx="16157" cy="39047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olid"/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타원 49"/>
            <p:cNvSpPr/>
            <p:nvPr/>
          </p:nvSpPr>
          <p:spPr>
            <a:xfrm>
              <a:off x="791923" y="4049712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>
              <a:off x="1074688" y="3091087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타원 61"/>
            <p:cNvSpPr/>
            <p:nvPr/>
          </p:nvSpPr>
          <p:spPr>
            <a:xfrm>
              <a:off x="1074812" y="5015561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2268208" y="3365738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2268208" y="4738046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3" name="직선 연결선 72"/>
            <p:cNvCxnSpPr/>
            <p:nvPr/>
          </p:nvCxnSpPr>
          <p:spPr>
            <a:xfrm>
              <a:off x="2536068" y="4444804"/>
              <a:ext cx="380211" cy="1553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화살표 연결선 73"/>
            <p:cNvCxnSpPr/>
            <p:nvPr/>
          </p:nvCxnSpPr>
          <p:spPr>
            <a:xfrm flipV="1">
              <a:off x="2517565" y="4462930"/>
              <a:ext cx="16157" cy="39047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olid"/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직사각형 74"/>
            <p:cNvSpPr/>
            <p:nvPr/>
          </p:nvSpPr>
          <p:spPr>
            <a:xfrm>
              <a:off x="2142763" y="2924944"/>
              <a:ext cx="356187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err="1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b="1" i="1" baseline="-25000" dirty="0" err="1" smtClean="0">
                  <a:latin typeface="Times New Roman" pitchFamily="18" charset="0"/>
                  <a:cs typeface="Times New Roman" pitchFamily="18" charset="0"/>
                </a:rPr>
                <a:t>L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117114" y="4752383"/>
              <a:ext cx="381836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err="1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b="1" i="1" baseline="-25000" dirty="0" err="1" smtClean="0">
                  <a:latin typeface="Times New Roman" pitchFamily="18" charset="0"/>
                  <a:cs typeface="Times New Roman" pitchFamily="18" charset="0"/>
                </a:rPr>
                <a:t>H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694018" y="3461960"/>
              <a:ext cx="235745" cy="845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원호 79"/>
            <p:cNvSpPr/>
            <p:nvPr/>
          </p:nvSpPr>
          <p:spPr>
            <a:xfrm>
              <a:off x="2006923" y="3770712"/>
              <a:ext cx="612000" cy="612000"/>
            </a:xfrm>
            <a:prstGeom prst="arc">
              <a:avLst>
                <a:gd name="adj1" fmla="val 13519916"/>
                <a:gd name="adj2" fmla="val 8171462"/>
              </a:avLst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2591923" y="4049485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2640208" y="3861048"/>
              <a:ext cx="338555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b="1" i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타원 81"/>
            <p:cNvSpPr/>
            <p:nvPr/>
          </p:nvSpPr>
          <p:spPr>
            <a:xfrm>
              <a:off x="2063114" y="4261378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>
              <a:off x="2063114" y="3829061"/>
              <a:ext cx="54000" cy="54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1735278" y="4103712"/>
              <a:ext cx="381836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err="1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b="1" i="1" baseline="-25000" dirty="0" err="1" smtClean="0">
                  <a:latin typeface="Times New Roman" pitchFamily="18" charset="0"/>
                  <a:cs typeface="Times New Roman" pitchFamily="18" charset="0"/>
                </a:rPr>
                <a:t>H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1760927" y="3503389"/>
              <a:ext cx="356187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i="1" dirty="0" err="1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ko-KR" b="1" i="1" baseline="-25000" dirty="0" err="1" smtClean="0">
                  <a:latin typeface="Times New Roman" pitchFamily="18" charset="0"/>
                  <a:cs typeface="Times New Roman" pitchFamily="18" charset="0"/>
                </a:rPr>
                <a:t>L</a:t>
              </a:r>
              <a:endParaRPr lang="ko-KR" altLang="en-US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6" name="직선 화살표 연결선 85"/>
            <p:cNvCxnSpPr/>
            <p:nvPr/>
          </p:nvCxnSpPr>
          <p:spPr>
            <a:xfrm flipH="1" flipV="1">
              <a:off x="2335472" y="3774755"/>
              <a:ext cx="57910" cy="799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olid"/>
              <a:headEnd type="stealth" w="lg" len="lg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 flipV="1">
              <a:off x="2335537" y="3573016"/>
              <a:ext cx="504476" cy="2017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직사각형 98"/>
          <p:cNvSpPr/>
          <p:nvPr/>
        </p:nvSpPr>
        <p:spPr>
          <a:xfrm>
            <a:off x="5076056" y="2830930"/>
            <a:ext cx="216000" cy="216000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2" name="직선 연결선 101"/>
          <p:cNvCxnSpPr/>
          <p:nvPr/>
        </p:nvCxnSpPr>
        <p:spPr>
          <a:xfrm>
            <a:off x="5292056" y="2830930"/>
            <a:ext cx="0" cy="216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6156152" y="2830930"/>
            <a:ext cx="0" cy="216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 rot="5400000">
            <a:off x="5317684" y="3834733"/>
            <a:ext cx="1676935" cy="65462"/>
            <a:chOff x="720000" y="4486874"/>
            <a:chExt cx="2232000" cy="65462"/>
          </a:xfrm>
        </p:grpSpPr>
        <p:sp>
          <p:nvSpPr>
            <p:cNvPr id="93" name="직사각형 92"/>
            <p:cNvSpPr/>
            <p:nvPr/>
          </p:nvSpPr>
          <p:spPr>
            <a:xfrm>
              <a:off x="720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2592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124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1656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1188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5" name="직사각형 104"/>
          <p:cNvSpPr/>
          <p:nvPr/>
        </p:nvSpPr>
        <p:spPr>
          <a:xfrm>
            <a:off x="5586266" y="2273286"/>
            <a:ext cx="30008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b="1" i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ko-KR" altLang="en-US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5302505" y="2417303"/>
            <a:ext cx="853647" cy="422756"/>
            <a:chOff x="2751293" y="1947641"/>
            <a:chExt cx="576064" cy="503595"/>
          </a:xfrm>
        </p:grpSpPr>
        <p:cxnSp>
          <p:nvCxnSpPr>
            <p:cNvPr id="107" name="직선 연결선 106"/>
            <p:cNvCxnSpPr/>
            <p:nvPr/>
          </p:nvCxnSpPr>
          <p:spPr>
            <a:xfrm flipH="1">
              <a:off x="2751293" y="1947641"/>
              <a:ext cx="0" cy="503595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화살표 연결선 107"/>
            <p:cNvCxnSpPr/>
            <p:nvPr/>
          </p:nvCxnSpPr>
          <p:spPr>
            <a:xfrm>
              <a:off x="2751293" y="2204972"/>
              <a:ext cx="57606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 flipH="1">
              <a:off x="3327357" y="1947641"/>
              <a:ext cx="0" cy="503595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직사각형 109"/>
              <p:cNvSpPr/>
              <p:nvPr/>
            </p:nvSpPr>
            <p:spPr>
              <a:xfrm>
                <a:off x="5411548" y="2870508"/>
                <a:ext cx="635559" cy="31720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</m:sub>
                      </m:sSub>
                      <m:sSub>
                        <m:sSubPr>
                          <m:ctrlP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ko-KR" altLang="en-US" sz="1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0" name="직사각형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548" y="2870508"/>
                <a:ext cx="635559" cy="31720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직사각형 110"/>
              <p:cNvSpPr/>
              <p:nvPr/>
            </p:nvSpPr>
            <p:spPr>
              <a:xfrm>
                <a:off x="6279722" y="2870508"/>
                <a:ext cx="635559" cy="31720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</m:sub>
                      </m:sSub>
                      <m:sSub>
                        <m:sSubPr>
                          <m:ctrlP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1400" b="1" i="1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ko-KR" altLang="en-US" sz="1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1" name="직사각형 1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2" y="2870508"/>
                <a:ext cx="635559" cy="31720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직사각형 111"/>
          <p:cNvSpPr/>
          <p:nvPr/>
        </p:nvSpPr>
        <p:spPr>
          <a:xfrm>
            <a:off x="5669956" y="5225614"/>
            <a:ext cx="389851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>
                <a:latin typeface="Times New Roman" pitchFamily="18" charset="0"/>
                <a:cs typeface="Times New Roman" pitchFamily="18" charset="0"/>
              </a:rPr>
              <a:t>①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6215526" y="5225614"/>
            <a:ext cx="389851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 smtClean="0">
                <a:latin typeface="Times New Roman" pitchFamily="18" charset="0"/>
                <a:cs typeface="Times New Roman" pitchFamily="18" charset="0"/>
              </a:rPr>
              <a:t>③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5918753" y="5610726"/>
            <a:ext cx="434734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0" algn="ctr"/>
            <a:r>
              <a:rPr lang="en-US" altLang="ko-KR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o-KR" alt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②</a:t>
            </a:r>
            <a:endParaRPr lang="en-US" altLang="ko-KR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굽은 화살표 114"/>
          <p:cNvSpPr/>
          <p:nvPr/>
        </p:nvSpPr>
        <p:spPr>
          <a:xfrm flipH="1">
            <a:off x="5508080" y="4526242"/>
            <a:ext cx="393502" cy="695282"/>
          </a:xfrm>
          <a:prstGeom prst="bentArrow">
            <a:avLst>
              <a:gd name="adj1" fmla="val 17055"/>
              <a:gd name="adj2" fmla="val 25000"/>
              <a:gd name="adj3" fmla="val 30626"/>
              <a:gd name="adj4" fmla="val 971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6" name="위쪽 화살표 115"/>
          <p:cNvSpPr/>
          <p:nvPr/>
        </p:nvSpPr>
        <p:spPr>
          <a:xfrm>
            <a:off x="6063419" y="5035168"/>
            <a:ext cx="185466" cy="622494"/>
          </a:xfrm>
          <a:prstGeom prst="upArrow">
            <a:avLst>
              <a:gd name="adj1" fmla="val 29458"/>
              <a:gd name="adj2" fmla="val 63629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굽은 화살표 116"/>
          <p:cNvSpPr/>
          <p:nvPr/>
        </p:nvSpPr>
        <p:spPr>
          <a:xfrm flipH="1">
            <a:off x="5796112" y="3797265"/>
            <a:ext cx="648072" cy="1432535"/>
          </a:xfrm>
          <a:prstGeom prst="bentArrow">
            <a:avLst>
              <a:gd name="adj1" fmla="val 10686"/>
              <a:gd name="adj2" fmla="val 15691"/>
              <a:gd name="adj3" fmla="val 19848"/>
              <a:gd name="adj4" fmla="val 9719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1277965" y="5949280"/>
            <a:ext cx="2619628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Frequency Response of Absorber</a:t>
            </a:r>
          </a:p>
        </p:txBody>
      </p:sp>
      <p:sp>
        <p:nvSpPr>
          <p:cNvPr id="119" name="직사각형 118"/>
          <p:cNvSpPr/>
          <p:nvPr/>
        </p:nvSpPr>
        <p:spPr>
          <a:xfrm>
            <a:off x="4818117" y="5949280"/>
            <a:ext cx="1822423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Side View of Absorber</a:t>
            </a:r>
          </a:p>
        </p:txBody>
      </p:sp>
      <p:sp>
        <p:nvSpPr>
          <p:cNvPr id="120" name="직사각형 119"/>
          <p:cNvSpPr/>
          <p:nvPr/>
        </p:nvSpPr>
        <p:spPr>
          <a:xfrm>
            <a:off x="4312705" y="2299671"/>
            <a:ext cx="763351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Ground</a:t>
            </a:r>
          </a:p>
        </p:txBody>
      </p:sp>
      <p:cxnSp>
        <p:nvCxnSpPr>
          <p:cNvPr id="121" name="직선 연결선 120"/>
          <p:cNvCxnSpPr/>
          <p:nvPr/>
        </p:nvCxnSpPr>
        <p:spPr>
          <a:xfrm flipH="1" flipV="1">
            <a:off x="4851816" y="2585502"/>
            <a:ext cx="332240" cy="390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833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63312" y="843912"/>
            <a:ext cx="7636448" cy="4881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3"/>
          <p:cNvSpPr/>
          <p:nvPr/>
        </p:nvSpPr>
        <p:spPr>
          <a:xfrm>
            <a:off x="1081098" y="2586112"/>
            <a:ext cx="1631641" cy="1868932"/>
          </a:xfrm>
          <a:custGeom>
            <a:avLst/>
            <a:gdLst/>
            <a:ahLst/>
            <a:cxnLst/>
            <a:rect l="l" t="t" r="r" b="b"/>
            <a:pathLst>
              <a:path w="3096344" h="2736304">
                <a:moveTo>
                  <a:pt x="233436" y="216024"/>
                </a:moveTo>
                <a:lnTo>
                  <a:pt x="233436" y="2520280"/>
                </a:lnTo>
                <a:lnTo>
                  <a:pt x="2862908" y="2520280"/>
                </a:lnTo>
                <a:lnTo>
                  <a:pt x="2862908" y="216024"/>
                </a:lnTo>
                <a:close/>
                <a:moveTo>
                  <a:pt x="0" y="0"/>
                </a:moveTo>
                <a:lnTo>
                  <a:pt x="3096344" y="0"/>
                </a:lnTo>
                <a:lnTo>
                  <a:pt x="3096344" y="2736304"/>
                </a:lnTo>
                <a:lnTo>
                  <a:pt x="0" y="273630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706608" y="2150496"/>
            <a:ext cx="2128381" cy="2520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391832" y="4877706"/>
            <a:ext cx="281359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Physical Shielded Building</a:t>
            </a:r>
            <a:endParaRPr lang="ko-KR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U자형 화살표 7"/>
          <p:cNvSpPr/>
          <p:nvPr/>
        </p:nvSpPr>
        <p:spPr>
          <a:xfrm rot="16200000" flipV="1">
            <a:off x="2914515" y="3582174"/>
            <a:ext cx="478853" cy="620267"/>
          </a:xfrm>
          <a:prstGeom prst="uturnArrow">
            <a:avLst>
              <a:gd name="adj1" fmla="val 23468"/>
              <a:gd name="adj2" fmla="val 25000"/>
              <a:gd name="adj3" fmla="val 27663"/>
              <a:gd name="adj4" fmla="val 43750"/>
              <a:gd name="adj5" fmla="val 75000"/>
            </a:avLst>
          </a:prstGeom>
          <a:solidFill>
            <a:schemeClr val="accent2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441064" y="3455186"/>
            <a:ext cx="629171" cy="1047558"/>
            <a:chOff x="3640231" y="4072138"/>
            <a:chExt cx="837423" cy="1394295"/>
          </a:xfrm>
        </p:grpSpPr>
        <p:grpSp>
          <p:nvGrpSpPr>
            <p:cNvPr id="10" name="그룹 9"/>
            <p:cNvGrpSpPr/>
            <p:nvPr/>
          </p:nvGrpSpPr>
          <p:grpSpPr>
            <a:xfrm>
              <a:off x="3796961" y="4530337"/>
              <a:ext cx="340009" cy="936096"/>
              <a:chOff x="2897882" y="4502778"/>
              <a:chExt cx="340009" cy="93609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16" name="직선 연결선 15"/>
              <p:cNvCxnSpPr/>
              <p:nvPr/>
            </p:nvCxnSpPr>
            <p:spPr>
              <a:xfrm flipH="1">
                <a:off x="3074307" y="4574778"/>
                <a:ext cx="1" cy="864096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그룹 16"/>
              <p:cNvGrpSpPr/>
              <p:nvPr/>
            </p:nvGrpSpPr>
            <p:grpSpPr>
              <a:xfrm>
                <a:off x="2897882" y="4574778"/>
                <a:ext cx="340009" cy="864096"/>
                <a:chOff x="2897882" y="4574778"/>
                <a:chExt cx="340009" cy="864096"/>
              </a:xfrm>
            </p:grpSpPr>
            <p:cxnSp>
              <p:nvCxnSpPr>
                <p:cNvPr id="23" name="직선 연결선 22"/>
                <p:cNvCxnSpPr/>
                <p:nvPr/>
              </p:nvCxnSpPr>
              <p:spPr>
                <a:xfrm flipH="1">
                  <a:off x="2897882" y="4574778"/>
                  <a:ext cx="176426" cy="864096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연결선 23"/>
                <p:cNvCxnSpPr/>
                <p:nvPr/>
              </p:nvCxnSpPr>
              <p:spPr>
                <a:xfrm>
                  <a:off x="3074308" y="4574778"/>
                  <a:ext cx="163583" cy="864096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직선 연결선 24"/>
                <p:cNvCxnSpPr/>
                <p:nvPr/>
              </p:nvCxnSpPr>
              <p:spPr>
                <a:xfrm>
                  <a:off x="3028510" y="4797152"/>
                  <a:ext cx="88276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" name="직선 연결선 17"/>
              <p:cNvCxnSpPr/>
              <p:nvPr/>
            </p:nvCxnSpPr>
            <p:spPr>
              <a:xfrm>
                <a:off x="3000623" y="4941168"/>
                <a:ext cx="145638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/>
              <p:cNvCxnSpPr/>
              <p:nvPr/>
            </p:nvCxnSpPr>
            <p:spPr>
              <a:xfrm>
                <a:off x="2974304" y="5085184"/>
                <a:ext cx="19192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>
                <a:off x="2936288" y="5229200"/>
                <a:ext cx="263194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연결선 20"/>
              <p:cNvCxnSpPr/>
              <p:nvPr/>
            </p:nvCxnSpPr>
            <p:spPr>
              <a:xfrm>
                <a:off x="2901726" y="5373216"/>
                <a:ext cx="324865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타원 21"/>
              <p:cNvSpPr/>
              <p:nvPr/>
            </p:nvSpPr>
            <p:spPr>
              <a:xfrm>
                <a:off x="3022433" y="4502778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번개 10"/>
            <p:cNvSpPr/>
            <p:nvPr/>
          </p:nvSpPr>
          <p:spPr>
            <a:xfrm rot="19924515">
              <a:off x="3640231" y="4185580"/>
              <a:ext cx="144016" cy="387599"/>
            </a:xfrm>
            <a:prstGeom prst="lightningBol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번개 11"/>
            <p:cNvSpPr/>
            <p:nvPr/>
          </p:nvSpPr>
          <p:spPr>
            <a:xfrm rot="895014">
              <a:off x="3882019" y="4072138"/>
              <a:ext cx="144016" cy="387599"/>
            </a:xfrm>
            <a:prstGeom prst="lightningBol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번개 12"/>
            <p:cNvSpPr/>
            <p:nvPr/>
          </p:nvSpPr>
          <p:spPr>
            <a:xfrm rot="1675485" flipH="1">
              <a:off x="4150319" y="4188391"/>
              <a:ext cx="144016" cy="387599"/>
            </a:xfrm>
            <a:prstGeom prst="lightningBol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번개 13"/>
            <p:cNvSpPr/>
            <p:nvPr/>
          </p:nvSpPr>
          <p:spPr>
            <a:xfrm rot="4346437" flipH="1">
              <a:off x="4211847" y="4393349"/>
              <a:ext cx="144016" cy="387599"/>
            </a:xfrm>
            <a:prstGeom prst="lightningBol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번개 14"/>
            <p:cNvSpPr/>
            <p:nvPr/>
          </p:nvSpPr>
          <p:spPr>
            <a:xfrm rot="19924515" flipH="1" flipV="1">
              <a:off x="4145557" y="4593786"/>
              <a:ext cx="144016" cy="387599"/>
            </a:xfrm>
            <a:prstGeom prst="lightningBol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6" name="오른쪽 화살표 25"/>
          <p:cNvSpPr/>
          <p:nvPr/>
        </p:nvSpPr>
        <p:spPr>
          <a:xfrm flipH="1">
            <a:off x="6732240" y="3968152"/>
            <a:ext cx="648072" cy="199494"/>
          </a:xfrm>
          <a:prstGeom prst="rightArrow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79064" y="4453414"/>
            <a:ext cx="1409360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Base Station</a:t>
            </a:r>
            <a:endParaRPr lang="ko-KR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설명선 1 27"/>
          <p:cNvSpPr/>
          <p:nvPr/>
        </p:nvSpPr>
        <p:spPr>
          <a:xfrm>
            <a:off x="6656573" y="2004869"/>
            <a:ext cx="1814320" cy="1136441"/>
          </a:xfrm>
          <a:prstGeom prst="borderCallout1">
            <a:avLst>
              <a:gd name="adj1" fmla="val 114794"/>
              <a:gd name="adj2" fmla="val 30266"/>
              <a:gd name="adj3" fmla="val 185380"/>
              <a:gd name="adj4" fmla="val 14365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Radio, TV Broadcasting and Cell Phone</a:t>
            </a:r>
          </a:p>
          <a:p>
            <a:pPr algn="ctr"/>
            <a:r>
              <a:rPr lang="en-US" altLang="ko-KR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[Wanted Signal]</a:t>
            </a:r>
            <a:endParaRPr lang="ko-KR" altLang="en-US" sz="1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U자형 화살표 28"/>
          <p:cNvSpPr/>
          <p:nvPr/>
        </p:nvSpPr>
        <p:spPr>
          <a:xfrm rot="5400000" flipH="1" flipV="1">
            <a:off x="6082867" y="3578560"/>
            <a:ext cx="478853" cy="620267"/>
          </a:xfrm>
          <a:prstGeom prst="uturnArrow">
            <a:avLst>
              <a:gd name="adj1" fmla="val 23468"/>
              <a:gd name="adj2" fmla="val 25000"/>
              <a:gd name="adj3" fmla="val 27663"/>
              <a:gd name="adj4" fmla="val 43750"/>
              <a:gd name="adj5" fmla="val 75000"/>
            </a:avLst>
          </a:prstGeom>
          <a:solidFill>
            <a:srgbClr val="FFC000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grpSp>
        <p:nvGrpSpPr>
          <p:cNvPr id="30" name="그룹 29"/>
          <p:cNvGrpSpPr/>
          <p:nvPr/>
        </p:nvGrpSpPr>
        <p:grpSpPr>
          <a:xfrm rot="5179564">
            <a:off x="2250254" y="3608635"/>
            <a:ext cx="542864" cy="474071"/>
            <a:chOff x="1408589" y="3658495"/>
            <a:chExt cx="542864" cy="474071"/>
          </a:xfrm>
          <a:solidFill>
            <a:schemeClr val="accent2"/>
          </a:solidFill>
        </p:grpSpPr>
        <p:sp>
          <p:nvSpPr>
            <p:cNvPr id="31" name="타원 30"/>
            <p:cNvSpPr/>
            <p:nvPr/>
          </p:nvSpPr>
          <p:spPr>
            <a:xfrm rot="21298944">
              <a:off x="1643913" y="4060566"/>
              <a:ext cx="79200" cy="72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막힌 원호 64"/>
            <p:cNvSpPr/>
            <p:nvPr/>
          </p:nvSpPr>
          <p:spPr>
            <a:xfrm>
              <a:off x="1408589" y="3658495"/>
              <a:ext cx="542864" cy="391756"/>
            </a:xfrm>
            <a:custGeom>
              <a:avLst/>
              <a:gdLst/>
              <a:ahLst/>
              <a:cxnLst/>
              <a:rect l="l" t="t" r="r" b="b"/>
              <a:pathLst>
                <a:path w="1874114" h="1016115">
                  <a:moveTo>
                    <a:pt x="937128" y="808539"/>
                  </a:moveTo>
                  <a:cubicBezTo>
                    <a:pt x="1057233" y="808156"/>
                    <a:pt x="1177485" y="842378"/>
                    <a:pt x="1276731" y="911271"/>
                  </a:cubicBezTo>
                  <a:lnTo>
                    <a:pt x="1181173" y="1014668"/>
                  </a:lnTo>
                  <a:cubicBezTo>
                    <a:pt x="1037180" y="925125"/>
                    <a:pt x="837939" y="925718"/>
                    <a:pt x="694741" y="1016115"/>
                  </a:cubicBezTo>
                  <a:lnTo>
                    <a:pt x="598404" y="913431"/>
                  </a:lnTo>
                  <a:cubicBezTo>
                    <a:pt x="697064" y="843908"/>
                    <a:pt x="817022" y="808921"/>
                    <a:pt x="937128" y="808539"/>
                  </a:cubicBezTo>
                  <a:close/>
                  <a:moveTo>
                    <a:pt x="938564" y="568907"/>
                  </a:moveTo>
                  <a:cubicBezTo>
                    <a:pt x="1130641" y="568459"/>
                    <a:pt x="1316339" y="628620"/>
                    <a:pt x="1460976" y="738155"/>
                  </a:cubicBezTo>
                  <a:lnTo>
                    <a:pt x="1365702" y="832649"/>
                  </a:lnTo>
                  <a:cubicBezTo>
                    <a:pt x="1246471" y="747883"/>
                    <a:pt x="1095201" y="701521"/>
                    <a:pt x="938977" y="701863"/>
                  </a:cubicBezTo>
                  <a:cubicBezTo>
                    <a:pt x="782545" y="702206"/>
                    <a:pt x="631379" y="749355"/>
                    <a:pt x="512612" y="834848"/>
                  </a:cubicBezTo>
                  <a:lnTo>
                    <a:pt x="416750" y="740946"/>
                  </a:lnTo>
                  <a:cubicBezTo>
                    <a:pt x="560764" y="630518"/>
                    <a:pt x="746275" y="569356"/>
                    <a:pt x="938564" y="568907"/>
                  </a:cubicBezTo>
                  <a:close/>
                  <a:moveTo>
                    <a:pt x="940056" y="293939"/>
                  </a:moveTo>
                  <a:cubicBezTo>
                    <a:pt x="1203742" y="293790"/>
                    <a:pt x="1457600" y="386002"/>
                    <a:pt x="1650048" y="551839"/>
                  </a:cubicBezTo>
                  <a:lnTo>
                    <a:pt x="1538037" y="661854"/>
                  </a:lnTo>
                  <a:cubicBezTo>
                    <a:pt x="1375173" y="525813"/>
                    <a:pt x="1161706" y="450336"/>
                    <a:pt x="940160" y="450458"/>
                  </a:cubicBezTo>
                  <a:cubicBezTo>
                    <a:pt x="718577" y="450580"/>
                    <a:pt x="505178" y="526316"/>
                    <a:pt x="342487" y="662576"/>
                  </a:cubicBezTo>
                  <a:lnTo>
                    <a:pt x="230330" y="552711"/>
                  </a:lnTo>
                  <a:cubicBezTo>
                    <a:pt x="422565" y="386614"/>
                    <a:pt x="676332" y="294088"/>
                    <a:pt x="940056" y="293939"/>
                  </a:cubicBezTo>
                  <a:close/>
                  <a:moveTo>
                    <a:pt x="936530" y="2"/>
                  </a:moveTo>
                  <a:cubicBezTo>
                    <a:pt x="1283784" y="-595"/>
                    <a:pt x="1618539" y="119174"/>
                    <a:pt x="1874114" y="335452"/>
                  </a:cubicBezTo>
                  <a:lnTo>
                    <a:pt x="1764424" y="445159"/>
                  </a:lnTo>
                  <a:cubicBezTo>
                    <a:pt x="1538056" y="257776"/>
                    <a:pt x="1242873" y="154169"/>
                    <a:pt x="936844" y="154684"/>
                  </a:cubicBezTo>
                  <a:cubicBezTo>
                    <a:pt x="630668" y="155199"/>
                    <a:pt x="335776" y="259900"/>
                    <a:pt x="110135" y="448206"/>
                  </a:cubicBezTo>
                  <a:lnTo>
                    <a:pt x="0" y="338946"/>
                  </a:lnTo>
                  <a:cubicBezTo>
                    <a:pt x="254729" y="121623"/>
                    <a:pt x="589127" y="600"/>
                    <a:pt x="936530" y="2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97473" y="4468803"/>
            <a:ext cx="1798890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Common Building</a:t>
            </a:r>
            <a:endParaRPr lang="ko-KR" alt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타원 19"/>
          <p:cNvSpPr/>
          <p:nvPr/>
        </p:nvSpPr>
        <p:spPr>
          <a:xfrm>
            <a:off x="1461875" y="3141310"/>
            <a:ext cx="758941" cy="1064150"/>
          </a:xfrm>
          <a:custGeom>
            <a:avLst/>
            <a:gdLst/>
            <a:ahLst/>
            <a:cxnLst/>
            <a:rect l="l" t="t" r="r" b="b"/>
            <a:pathLst>
              <a:path w="1222281" h="1713823">
                <a:moveTo>
                  <a:pt x="0" y="517447"/>
                </a:moveTo>
                <a:lnTo>
                  <a:pt x="165317" y="517447"/>
                </a:lnTo>
                <a:lnTo>
                  <a:pt x="165317" y="1328579"/>
                </a:lnTo>
                <a:lnTo>
                  <a:pt x="783033" y="1328579"/>
                </a:lnTo>
                <a:lnTo>
                  <a:pt x="783033" y="1330686"/>
                </a:lnTo>
                <a:lnTo>
                  <a:pt x="789116" y="1330686"/>
                </a:lnTo>
                <a:lnTo>
                  <a:pt x="789116" y="1713823"/>
                </a:lnTo>
                <a:lnTo>
                  <a:pt x="623799" y="1713823"/>
                </a:lnTo>
                <a:lnTo>
                  <a:pt x="623799" y="1493896"/>
                </a:lnTo>
                <a:lnTo>
                  <a:pt x="165317" y="1493896"/>
                </a:lnTo>
                <a:lnTo>
                  <a:pt x="165317" y="1713823"/>
                </a:lnTo>
                <a:lnTo>
                  <a:pt x="0" y="1713823"/>
                </a:lnTo>
                <a:close/>
                <a:moveTo>
                  <a:pt x="389901" y="490968"/>
                </a:moveTo>
                <a:lnTo>
                  <a:pt x="389901" y="490969"/>
                </a:lnTo>
                <a:cubicBezTo>
                  <a:pt x="447164" y="490969"/>
                  <a:pt x="496128" y="526501"/>
                  <a:pt x="515369" y="576948"/>
                </a:cubicBezTo>
                <a:lnTo>
                  <a:pt x="738620" y="576948"/>
                </a:lnTo>
                <a:cubicBezTo>
                  <a:pt x="777010" y="576948"/>
                  <a:pt x="808131" y="608069"/>
                  <a:pt x="808131" y="646459"/>
                </a:cubicBezTo>
                <a:lnTo>
                  <a:pt x="808130" y="646459"/>
                </a:lnTo>
                <a:cubicBezTo>
                  <a:pt x="808130" y="684849"/>
                  <a:pt x="777009" y="715970"/>
                  <a:pt x="738619" y="715970"/>
                </a:cubicBezTo>
                <a:lnTo>
                  <a:pt x="525358" y="715969"/>
                </a:lnTo>
                <a:lnTo>
                  <a:pt x="525357" y="990544"/>
                </a:lnTo>
                <a:lnTo>
                  <a:pt x="875071" y="990544"/>
                </a:lnTo>
                <a:cubicBezTo>
                  <a:pt x="916623" y="990544"/>
                  <a:pt x="953805" y="1009253"/>
                  <a:pt x="977329" y="1039823"/>
                </a:cubicBezTo>
                <a:cubicBezTo>
                  <a:pt x="991848" y="1050429"/>
                  <a:pt x="1002007" y="1066607"/>
                  <a:pt x="1005359" y="1085690"/>
                </a:cubicBezTo>
                <a:lnTo>
                  <a:pt x="1097831" y="1612055"/>
                </a:lnTo>
                <a:cubicBezTo>
                  <a:pt x="1105138" y="1653647"/>
                  <a:pt x="1077345" y="1693287"/>
                  <a:pt x="1035753" y="1700594"/>
                </a:cubicBezTo>
                <a:lnTo>
                  <a:pt x="1035753" y="1700593"/>
                </a:lnTo>
                <a:cubicBezTo>
                  <a:pt x="994161" y="1707900"/>
                  <a:pt x="954521" y="1680107"/>
                  <a:pt x="947214" y="1638515"/>
                </a:cubicBezTo>
                <a:lnTo>
                  <a:pt x="880771" y="1260307"/>
                </a:lnTo>
                <a:cubicBezTo>
                  <a:pt x="878909" y="1261418"/>
                  <a:pt x="876994" y="1261458"/>
                  <a:pt x="875070" y="1261458"/>
                </a:cubicBezTo>
                <a:lnTo>
                  <a:pt x="389900" y="1261457"/>
                </a:lnTo>
                <a:cubicBezTo>
                  <a:pt x="315089" y="1261457"/>
                  <a:pt x="254444" y="1200811"/>
                  <a:pt x="254443" y="1126001"/>
                </a:cubicBezTo>
                <a:lnTo>
                  <a:pt x="255898" y="1118797"/>
                </a:lnTo>
                <a:cubicBezTo>
                  <a:pt x="254508" y="1116457"/>
                  <a:pt x="254444" y="1114034"/>
                  <a:pt x="254444" y="1111596"/>
                </a:cubicBezTo>
                <a:lnTo>
                  <a:pt x="254444" y="626425"/>
                </a:lnTo>
                <a:cubicBezTo>
                  <a:pt x="254444" y="551614"/>
                  <a:pt x="315090" y="490968"/>
                  <a:pt x="389901" y="490968"/>
                </a:cubicBezTo>
                <a:close/>
                <a:moveTo>
                  <a:pt x="1101430" y="405033"/>
                </a:moveTo>
                <a:cubicBezTo>
                  <a:pt x="1123925" y="398883"/>
                  <a:pt x="1147296" y="412677"/>
                  <a:pt x="1153629" y="435844"/>
                </a:cubicBezTo>
                <a:cubicBezTo>
                  <a:pt x="1157118" y="448603"/>
                  <a:pt x="1154711" y="461544"/>
                  <a:pt x="1147665" y="471328"/>
                </a:cubicBezTo>
                <a:lnTo>
                  <a:pt x="1148828" y="472026"/>
                </a:lnTo>
                <a:lnTo>
                  <a:pt x="977292" y="777994"/>
                </a:lnTo>
                <a:lnTo>
                  <a:pt x="1159914" y="777994"/>
                </a:lnTo>
                <a:lnTo>
                  <a:pt x="1159914" y="777993"/>
                </a:lnTo>
                <a:lnTo>
                  <a:pt x="1222281" y="777993"/>
                </a:lnTo>
                <a:lnTo>
                  <a:pt x="1222281" y="777994"/>
                </a:lnTo>
                <a:lnTo>
                  <a:pt x="1222281" y="823713"/>
                </a:lnTo>
                <a:lnTo>
                  <a:pt x="1222281" y="1622806"/>
                </a:lnTo>
                <a:lnTo>
                  <a:pt x="1159914" y="1622806"/>
                </a:lnTo>
                <a:lnTo>
                  <a:pt x="1159914" y="823713"/>
                </a:lnTo>
                <a:lnTo>
                  <a:pt x="646217" y="823713"/>
                </a:lnTo>
                <a:lnTo>
                  <a:pt x="646217" y="777994"/>
                </a:lnTo>
                <a:lnTo>
                  <a:pt x="909407" y="777994"/>
                </a:lnTo>
                <a:lnTo>
                  <a:pt x="886674" y="764356"/>
                </a:lnTo>
                <a:lnTo>
                  <a:pt x="1074851" y="428705"/>
                </a:lnTo>
                <a:cubicBezTo>
                  <a:pt x="1079336" y="417302"/>
                  <a:pt x="1088933" y="408450"/>
                  <a:pt x="1101430" y="405033"/>
                </a:cubicBezTo>
                <a:close/>
                <a:moveTo>
                  <a:pt x="381341" y="0"/>
                </a:moveTo>
                <a:cubicBezTo>
                  <a:pt x="500648" y="0"/>
                  <a:pt x="597365" y="96717"/>
                  <a:pt x="597365" y="216024"/>
                </a:cubicBezTo>
                <a:cubicBezTo>
                  <a:pt x="597365" y="335331"/>
                  <a:pt x="500648" y="432048"/>
                  <a:pt x="381341" y="432048"/>
                </a:cubicBezTo>
                <a:cubicBezTo>
                  <a:pt x="262034" y="432048"/>
                  <a:pt x="165317" y="335331"/>
                  <a:pt x="165317" y="216024"/>
                </a:cubicBezTo>
                <a:cubicBezTo>
                  <a:pt x="165317" y="96717"/>
                  <a:pt x="262034" y="0"/>
                  <a:pt x="381341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설명선 1 34"/>
          <p:cNvSpPr/>
          <p:nvPr/>
        </p:nvSpPr>
        <p:spPr>
          <a:xfrm>
            <a:off x="1655599" y="2093483"/>
            <a:ext cx="1814320" cy="936104"/>
          </a:xfrm>
          <a:prstGeom prst="borderCallout1">
            <a:avLst>
              <a:gd name="adj1" fmla="val 113881"/>
              <a:gd name="adj2" fmla="val 63707"/>
              <a:gd name="adj3" fmla="val 212594"/>
              <a:gd name="adj4" fmla="val 73484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ln w="317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Wireless Local Area Network</a:t>
            </a:r>
          </a:p>
          <a:p>
            <a:pPr algn="ctr"/>
            <a:r>
              <a:rPr lang="en-US" altLang="ko-KR" sz="1600" b="1" dirty="0" smtClean="0">
                <a:ln w="3175">
                  <a:noFill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[Unwanted Signal]</a:t>
            </a:r>
            <a:endParaRPr lang="ko-KR" altLang="en-US" sz="1600" b="1" dirty="0">
              <a:ln w="3175">
                <a:noFill/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직사각형 3"/>
          <p:cNvSpPr/>
          <p:nvPr/>
        </p:nvSpPr>
        <p:spPr>
          <a:xfrm>
            <a:off x="3569099" y="2004869"/>
            <a:ext cx="2400027" cy="2861198"/>
          </a:xfrm>
          <a:custGeom>
            <a:avLst/>
            <a:gdLst/>
            <a:ahLst/>
            <a:cxnLst/>
            <a:rect l="l" t="t" r="r" b="b"/>
            <a:pathLst>
              <a:path w="3096344" h="2736304">
                <a:moveTo>
                  <a:pt x="233436" y="216024"/>
                </a:moveTo>
                <a:lnTo>
                  <a:pt x="233436" y="2520280"/>
                </a:lnTo>
                <a:lnTo>
                  <a:pt x="2862908" y="2520280"/>
                </a:lnTo>
                <a:lnTo>
                  <a:pt x="2862908" y="216024"/>
                </a:lnTo>
                <a:close/>
                <a:moveTo>
                  <a:pt x="0" y="0"/>
                </a:moveTo>
                <a:lnTo>
                  <a:pt x="3096344" y="0"/>
                </a:lnTo>
                <a:lnTo>
                  <a:pt x="3096344" y="2736304"/>
                </a:lnTo>
                <a:lnTo>
                  <a:pt x="0" y="27363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설명선 1 36"/>
          <p:cNvSpPr/>
          <p:nvPr/>
        </p:nvSpPr>
        <p:spPr>
          <a:xfrm>
            <a:off x="5869424" y="1363524"/>
            <a:ext cx="1814320" cy="436699"/>
          </a:xfrm>
          <a:prstGeom prst="borderCallout1">
            <a:avLst>
              <a:gd name="adj1" fmla="val 134796"/>
              <a:gd name="adj2" fmla="val 24112"/>
              <a:gd name="adj3" fmla="val 221075"/>
              <a:gd name="adj4" fmla="val 423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Metal Boundary</a:t>
            </a:r>
            <a:endParaRPr lang="ko-KR" altLang="en-US" sz="1600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타원 19"/>
          <p:cNvSpPr/>
          <p:nvPr/>
        </p:nvSpPr>
        <p:spPr>
          <a:xfrm flipH="1">
            <a:off x="4209921" y="3038421"/>
            <a:ext cx="1010151" cy="1416384"/>
          </a:xfrm>
          <a:custGeom>
            <a:avLst/>
            <a:gdLst/>
            <a:ahLst/>
            <a:cxnLst/>
            <a:rect l="l" t="t" r="r" b="b"/>
            <a:pathLst>
              <a:path w="1222281" h="1713823">
                <a:moveTo>
                  <a:pt x="0" y="517447"/>
                </a:moveTo>
                <a:lnTo>
                  <a:pt x="165317" y="517447"/>
                </a:lnTo>
                <a:lnTo>
                  <a:pt x="165317" y="1328579"/>
                </a:lnTo>
                <a:lnTo>
                  <a:pt x="783033" y="1328579"/>
                </a:lnTo>
                <a:lnTo>
                  <a:pt x="783033" y="1330686"/>
                </a:lnTo>
                <a:lnTo>
                  <a:pt x="789116" y="1330686"/>
                </a:lnTo>
                <a:lnTo>
                  <a:pt x="789116" y="1713823"/>
                </a:lnTo>
                <a:lnTo>
                  <a:pt x="623799" y="1713823"/>
                </a:lnTo>
                <a:lnTo>
                  <a:pt x="623799" y="1493896"/>
                </a:lnTo>
                <a:lnTo>
                  <a:pt x="165317" y="1493896"/>
                </a:lnTo>
                <a:lnTo>
                  <a:pt x="165317" y="1713823"/>
                </a:lnTo>
                <a:lnTo>
                  <a:pt x="0" y="1713823"/>
                </a:lnTo>
                <a:close/>
                <a:moveTo>
                  <a:pt x="389901" y="490968"/>
                </a:moveTo>
                <a:lnTo>
                  <a:pt x="389901" y="490969"/>
                </a:lnTo>
                <a:cubicBezTo>
                  <a:pt x="447164" y="490969"/>
                  <a:pt x="496128" y="526501"/>
                  <a:pt x="515369" y="576948"/>
                </a:cubicBezTo>
                <a:lnTo>
                  <a:pt x="738620" y="576948"/>
                </a:lnTo>
                <a:cubicBezTo>
                  <a:pt x="777010" y="576948"/>
                  <a:pt x="808131" y="608069"/>
                  <a:pt x="808131" y="646459"/>
                </a:cubicBezTo>
                <a:lnTo>
                  <a:pt x="808130" y="646459"/>
                </a:lnTo>
                <a:cubicBezTo>
                  <a:pt x="808130" y="684849"/>
                  <a:pt x="777009" y="715970"/>
                  <a:pt x="738619" y="715970"/>
                </a:cubicBezTo>
                <a:lnTo>
                  <a:pt x="525358" y="715969"/>
                </a:lnTo>
                <a:lnTo>
                  <a:pt x="525357" y="990544"/>
                </a:lnTo>
                <a:lnTo>
                  <a:pt x="875071" y="990544"/>
                </a:lnTo>
                <a:cubicBezTo>
                  <a:pt x="916623" y="990544"/>
                  <a:pt x="953805" y="1009253"/>
                  <a:pt x="977329" y="1039823"/>
                </a:cubicBezTo>
                <a:cubicBezTo>
                  <a:pt x="991848" y="1050429"/>
                  <a:pt x="1002007" y="1066607"/>
                  <a:pt x="1005359" y="1085690"/>
                </a:cubicBezTo>
                <a:lnTo>
                  <a:pt x="1097831" y="1612055"/>
                </a:lnTo>
                <a:cubicBezTo>
                  <a:pt x="1105138" y="1653647"/>
                  <a:pt x="1077345" y="1693287"/>
                  <a:pt x="1035753" y="1700594"/>
                </a:cubicBezTo>
                <a:lnTo>
                  <a:pt x="1035753" y="1700593"/>
                </a:lnTo>
                <a:cubicBezTo>
                  <a:pt x="994161" y="1707900"/>
                  <a:pt x="954521" y="1680107"/>
                  <a:pt x="947214" y="1638515"/>
                </a:cubicBezTo>
                <a:lnTo>
                  <a:pt x="880771" y="1260307"/>
                </a:lnTo>
                <a:cubicBezTo>
                  <a:pt x="878909" y="1261418"/>
                  <a:pt x="876994" y="1261458"/>
                  <a:pt x="875070" y="1261458"/>
                </a:cubicBezTo>
                <a:lnTo>
                  <a:pt x="389900" y="1261457"/>
                </a:lnTo>
                <a:cubicBezTo>
                  <a:pt x="315089" y="1261457"/>
                  <a:pt x="254444" y="1200811"/>
                  <a:pt x="254443" y="1126001"/>
                </a:cubicBezTo>
                <a:lnTo>
                  <a:pt x="255898" y="1118797"/>
                </a:lnTo>
                <a:cubicBezTo>
                  <a:pt x="254508" y="1116457"/>
                  <a:pt x="254444" y="1114034"/>
                  <a:pt x="254444" y="1111596"/>
                </a:cubicBezTo>
                <a:lnTo>
                  <a:pt x="254444" y="626425"/>
                </a:lnTo>
                <a:cubicBezTo>
                  <a:pt x="254444" y="551614"/>
                  <a:pt x="315090" y="490968"/>
                  <a:pt x="389901" y="490968"/>
                </a:cubicBezTo>
                <a:close/>
                <a:moveTo>
                  <a:pt x="1101430" y="405033"/>
                </a:moveTo>
                <a:cubicBezTo>
                  <a:pt x="1123925" y="398883"/>
                  <a:pt x="1147296" y="412677"/>
                  <a:pt x="1153629" y="435844"/>
                </a:cubicBezTo>
                <a:cubicBezTo>
                  <a:pt x="1157118" y="448603"/>
                  <a:pt x="1154711" y="461544"/>
                  <a:pt x="1147665" y="471328"/>
                </a:cubicBezTo>
                <a:lnTo>
                  <a:pt x="1148828" y="472026"/>
                </a:lnTo>
                <a:lnTo>
                  <a:pt x="977292" y="777994"/>
                </a:lnTo>
                <a:lnTo>
                  <a:pt x="1159914" y="777994"/>
                </a:lnTo>
                <a:lnTo>
                  <a:pt x="1159914" y="777993"/>
                </a:lnTo>
                <a:lnTo>
                  <a:pt x="1222281" y="777993"/>
                </a:lnTo>
                <a:lnTo>
                  <a:pt x="1222281" y="777994"/>
                </a:lnTo>
                <a:lnTo>
                  <a:pt x="1222281" y="823713"/>
                </a:lnTo>
                <a:lnTo>
                  <a:pt x="1222281" y="1622806"/>
                </a:lnTo>
                <a:lnTo>
                  <a:pt x="1159914" y="1622806"/>
                </a:lnTo>
                <a:lnTo>
                  <a:pt x="1159914" y="823713"/>
                </a:lnTo>
                <a:lnTo>
                  <a:pt x="646217" y="823713"/>
                </a:lnTo>
                <a:lnTo>
                  <a:pt x="646217" y="777994"/>
                </a:lnTo>
                <a:lnTo>
                  <a:pt x="909407" y="777994"/>
                </a:lnTo>
                <a:lnTo>
                  <a:pt x="886674" y="764356"/>
                </a:lnTo>
                <a:lnTo>
                  <a:pt x="1074851" y="428705"/>
                </a:lnTo>
                <a:cubicBezTo>
                  <a:pt x="1079336" y="417302"/>
                  <a:pt x="1088933" y="408450"/>
                  <a:pt x="1101430" y="405033"/>
                </a:cubicBezTo>
                <a:close/>
                <a:moveTo>
                  <a:pt x="381341" y="0"/>
                </a:moveTo>
                <a:cubicBezTo>
                  <a:pt x="500648" y="0"/>
                  <a:pt x="597365" y="96717"/>
                  <a:pt x="597365" y="216024"/>
                </a:cubicBezTo>
                <a:cubicBezTo>
                  <a:pt x="597365" y="335331"/>
                  <a:pt x="500648" y="432048"/>
                  <a:pt x="381341" y="432048"/>
                </a:cubicBezTo>
                <a:cubicBezTo>
                  <a:pt x="262034" y="432048"/>
                  <a:pt x="165317" y="335331"/>
                  <a:pt x="165317" y="216024"/>
                </a:cubicBezTo>
                <a:cubicBezTo>
                  <a:pt x="165317" y="96717"/>
                  <a:pt x="262034" y="0"/>
                  <a:pt x="381341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U자형 화살표 38"/>
          <p:cNvSpPr/>
          <p:nvPr/>
        </p:nvSpPr>
        <p:spPr>
          <a:xfrm rot="5400000" flipH="1" flipV="1">
            <a:off x="3702658" y="2681178"/>
            <a:ext cx="478853" cy="620267"/>
          </a:xfrm>
          <a:prstGeom prst="uturnArrow">
            <a:avLst>
              <a:gd name="adj1" fmla="val 23468"/>
              <a:gd name="adj2" fmla="val 25000"/>
              <a:gd name="adj3" fmla="val 27663"/>
              <a:gd name="adj4" fmla="val 43750"/>
              <a:gd name="adj5" fmla="val 54269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0" name="U자형 화살표 39"/>
          <p:cNvSpPr/>
          <p:nvPr/>
        </p:nvSpPr>
        <p:spPr>
          <a:xfrm rot="16200000" flipV="1">
            <a:off x="5365192" y="2350181"/>
            <a:ext cx="478853" cy="620267"/>
          </a:xfrm>
          <a:prstGeom prst="uturnArrow">
            <a:avLst>
              <a:gd name="adj1" fmla="val 23468"/>
              <a:gd name="adj2" fmla="val 25000"/>
              <a:gd name="adj3" fmla="val 27663"/>
              <a:gd name="adj4" fmla="val 43750"/>
              <a:gd name="adj5" fmla="val 54269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1" name="막힌 원호 64"/>
          <p:cNvSpPr/>
          <p:nvPr/>
        </p:nvSpPr>
        <p:spPr>
          <a:xfrm rot="16200000">
            <a:off x="3920382" y="2889682"/>
            <a:ext cx="542864" cy="391756"/>
          </a:xfrm>
          <a:custGeom>
            <a:avLst/>
            <a:gdLst/>
            <a:ahLst/>
            <a:cxnLst/>
            <a:rect l="l" t="t" r="r" b="b"/>
            <a:pathLst>
              <a:path w="1874114" h="1016115">
                <a:moveTo>
                  <a:pt x="937128" y="808539"/>
                </a:moveTo>
                <a:cubicBezTo>
                  <a:pt x="1057233" y="808156"/>
                  <a:pt x="1177485" y="842378"/>
                  <a:pt x="1276731" y="911271"/>
                </a:cubicBezTo>
                <a:lnTo>
                  <a:pt x="1181173" y="1014668"/>
                </a:lnTo>
                <a:cubicBezTo>
                  <a:pt x="1037180" y="925125"/>
                  <a:pt x="837939" y="925718"/>
                  <a:pt x="694741" y="1016115"/>
                </a:cubicBezTo>
                <a:lnTo>
                  <a:pt x="598404" y="913431"/>
                </a:lnTo>
                <a:cubicBezTo>
                  <a:pt x="697064" y="843908"/>
                  <a:pt x="817022" y="808921"/>
                  <a:pt x="937128" y="808539"/>
                </a:cubicBezTo>
                <a:close/>
                <a:moveTo>
                  <a:pt x="938564" y="568907"/>
                </a:moveTo>
                <a:cubicBezTo>
                  <a:pt x="1130641" y="568459"/>
                  <a:pt x="1316339" y="628620"/>
                  <a:pt x="1460976" y="738155"/>
                </a:cubicBezTo>
                <a:lnTo>
                  <a:pt x="1365702" y="832649"/>
                </a:lnTo>
                <a:cubicBezTo>
                  <a:pt x="1246471" y="747883"/>
                  <a:pt x="1095201" y="701521"/>
                  <a:pt x="938977" y="701863"/>
                </a:cubicBezTo>
                <a:cubicBezTo>
                  <a:pt x="782545" y="702206"/>
                  <a:pt x="631379" y="749355"/>
                  <a:pt x="512612" y="834848"/>
                </a:cubicBezTo>
                <a:lnTo>
                  <a:pt x="416750" y="740946"/>
                </a:lnTo>
                <a:cubicBezTo>
                  <a:pt x="560764" y="630518"/>
                  <a:pt x="746275" y="569356"/>
                  <a:pt x="938564" y="568907"/>
                </a:cubicBezTo>
                <a:close/>
                <a:moveTo>
                  <a:pt x="940056" y="293939"/>
                </a:moveTo>
                <a:cubicBezTo>
                  <a:pt x="1203742" y="293790"/>
                  <a:pt x="1457600" y="386002"/>
                  <a:pt x="1650048" y="551839"/>
                </a:cubicBezTo>
                <a:lnTo>
                  <a:pt x="1538037" y="661854"/>
                </a:lnTo>
                <a:cubicBezTo>
                  <a:pt x="1375173" y="525813"/>
                  <a:pt x="1161706" y="450336"/>
                  <a:pt x="940160" y="450458"/>
                </a:cubicBezTo>
                <a:cubicBezTo>
                  <a:pt x="718577" y="450580"/>
                  <a:pt x="505178" y="526316"/>
                  <a:pt x="342487" y="662576"/>
                </a:cubicBezTo>
                <a:lnTo>
                  <a:pt x="230330" y="552711"/>
                </a:lnTo>
                <a:cubicBezTo>
                  <a:pt x="422565" y="386614"/>
                  <a:pt x="676332" y="294088"/>
                  <a:pt x="940056" y="293939"/>
                </a:cubicBezTo>
                <a:close/>
                <a:moveTo>
                  <a:pt x="936530" y="2"/>
                </a:moveTo>
                <a:cubicBezTo>
                  <a:pt x="1283784" y="-595"/>
                  <a:pt x="1618539" y="119174"/>
                  <a:pt x="1874114" y="335452"/>
                </a:cubicBezTo>
                <a:lnTo>
                  <a:pt x="1764424" y="445159"/>
                </a:lnTo>
                <a:cubicBezTo>
                  <a:pt x="1538056" y="257776"/>
                  <a:pt x="1242873" y="154169"/>
                  <a:pt x="936844" y="154684"/>
                </a:cubicBezTo>
                <a:cubicBezTo>
                  <a:pt x="630668" y="155199"/>
                  <a:pt x="335776" y="259900"/>
                  <a:pt x="110135" y="448206"/>
                </a:cubicBezTo>
                <a:lnTo>
                  <a:pt x="0" y="338946"/>
                </a:lnTo>
                <a:cubicBezTo>
                  <a:pt x="254729" y="121623"/>
                  <a:pt x="589127" y="600"/>
                  <a:pt x="936530" y="2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2" name="막힌 원호 64"/>
          <p:cNvSpPr/>
          <p:nvPr/>
        </p:nvSpPr>
        <p:spPr>
          <a:xfrm rot="5400000" flipH="1">
            <a:off x="5112802" y="2558687"/>
            <a:ext cx="542864" cy="391756"/>
          </a:xfrm>
          <a:custGeom>
            <a:avLst/>
            <a:gdLst/>
            <a:ahLst/>
            <a:cxnLst/>
            <a:rect l="l" t="t" r="r" b="b"/>
            <a:pathLst>
              <a:path w="1874114" h="1016115">
                <a:moveTo>
                  <a:pt x="937128" y="808539"/>
                </a:moveTo>
                <a:cubicBezTo>
                  <a:pt x="1057233" y="808156"/>
                  <a:pt x="1177485" y="842378"/>
                  <a:pt x="1276731" y="911271"/>
                </a:cubicBezTo>
                <a:lnTo>
                  <a:pt x="1181173" y="1014668"/>
                </a:lnTo>
                <a:cubicBezTo>
                  <a:pt x="1037180" y="925125"/>
                  <a:pt x="837939" y="925718"/>
                  <a:pt x="694741" y="1016115"/>
                </a:cubicBezTo>
                <a:lnTo>
                  <a:pt x="598404" y="913431"/>
                </a:lnTo>
                <a:cubicBezTo>
                  <a:pt x="697064" y="843908"/>
                  <a:pt x="817022" y="808921"/>
                  <a:pt x="937128" y="808539"/>
                </a:cubicBezTo>
                <a:close/>
                <a:moveTo>
                  <a:pt x="938564" y="568907"/>
                </a:moveTo>
                <a:cubicBezTo>
                  <a:pt x="1130641" y="568459"/>
                  <a:pt x="1316339" y="628620"/>
                  <a:pt x="1460976" y="738155"/>
                </a:cubicBezTo>
                <a:lnTo>
                  <a:pt x="1365702" y="832649"/>
                </a:lnTo>
                <a:cubicBezTo>
                  <a:pt x="1246471" y="747883"/>
                  <a:pt x="1095201" y="701521"/>
                  <a:pt x="938977" y="701863"/>
                </a:cubicBezTo>
                <a:cubicBezTo>
                  <a:pt x="782545" y="702206"/>
                  <a:pt x="631379" y="749355"/>
                  <a:pt x="512612" y="834848"/>
                </a:cubicBezTo>
                <a:lnTo>
                  <a:pt x="416750" y="740946"/>
                </a:lnTo>
                <a:cubicBezTo>
                  <a:pt x="560764" y="630518"/>
                  <a:pt x="746275" y="569356"/>
                  <a:pt x="938564" y="568907"/>
                </a:cubicBezTo>
                <a:close/>
                <a:moveTo>
                  <a:pt x="940056" y="293939"/>
                </a:moveTo>
                <a:cubicBezTo>
                  <a:pt x="1203742" y="293790"/>
                  <a:pt x="1457600" y="386002"/>
                  <a:pt x="1650048" y="551839"/>
                </a:cubicBezTo>
                <a:lnTo>
                  <a:pt x="1538037" y="661854"/>
                </a:lnTo>
                <a:cubicBezTo>
                  <a:pt x="1375173" y="525813"/>
                  <a:pt x="1161706" y="450336"/>
                  <a:pt x="940160" y="450458"/>
                </a:cubicBezTo>
                <a:cubicBezTo>
                  <a:pt x="718577" y="450580"/>
                  <a:pt x="505178" y="526316"/>
                  <a:pt x="342487" y="662576"/>
                </a:cubicBezTo>
                <a:lnTo>
                  <a:pt x="230330" y="552711"/>
                </a:lnTo>
                <a:cubicBezTo>
                  <a:pt x="422565" y="386614"/>
                  <a:pt x="676332" y="294088"/>
                  <a:pt x="940056" y="293939"/>
                </a:cubicBezTo>
                <a:close/>
                <a:moveTo>
                  <a:pt x="936530" y="2"/>
                </a:moveTo>
                <a:cubicBezTo>
                  <a:pt x="1283784" y="-595"/>
                  <a:pt x="1618539" y="119174"/>
                  <a:pt x="1874114" y="335452"/>
                </a:cubicBezTo>
                <a:lnTo>
                  <a:pt x="1764424" y="445159"/>
                </a:lnTo>
                <a:cubicBezTo>
                  <a:pt x="1538056" y="257776"/>
                  <a:pt x="1242873" y="154169"/>
                  <a:pt x="936844" y="154684"/>
                </a:cubicBezTo>
                <a:cubicBezTo>
                  <a:pt x="630668" y="155199"/>
                  <a:pt x="335776" y="259900"/>
                  <a:pt x="110135" y="448206"/>
                </a:cubicBezTo>
                <a:lnTo>
                  <a:pt x="0" y="338946"/>
                </a:lnTo>
                <a:cubicBezTo>
                  <a:pt x="254729" y="121623"/>
                  <a:pt x="589127" y="600"/>
                  <a:pt x="936530" y="2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92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435767" y="714726"/>
            <a:ext cx="5562452" cy="4514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3"/>
          <p:cNvSpPr/>
          <p:nvPr/>
        </p:nvSpPr>
        <p:spPr>
          <a:xfrm>
            <a:off x="3255700" y="1010922"/>
            <a:ext cx="1922586" cy="1868932"/>
          </a:xfrm>
          <a:custGeom>
            <a:avLst/>
            <a:gdLst/>
            <a:ahLst/>
            <a:cxnLst/>
            <a:rect l="l" t="t" r="r" b="b"/>
            <a:pathLst>
              <a:path w="3096344" h="2736304">
                <a:moveTo>
                  <a:pt x="233436" y="216024"/>
                </a:moveTo>
                <a:lnTo>
                  <a:pt x="233436" y="2520280"/>
                </a:lnTo>
                <a:lnTo>
                  <a:pt x="2862908" y="2520280"/>
                </a:lnTo>
                <a:lnTo>
                  <a:pt x="2862908" y="216024"/>
                </a:lnTo>
                <a:close/>
                <a:moveTo>
                  <a:pt x="0" y="0"/>
                </a:moveTo>
                <a:lnTo>
                  <a:pt x="3096344" y="0"/>
                </a:lnTo>
                <a:lnTo>
                  <a:pt x="3096344" y="2736304"/>
                </a:lnTo>
                <a:lnTo>
                  <a:pt x="0" y="2736304"/>
                </a:lnTo>
                <a:close/>
              </a:path>
            </a:pathLst>
          </a:custGeom>
          <a:pattFill prst="lgCheck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" name="TextBox 6"/>
          <p:cNvSpPr txBox="1"/>
          <p:nvPr/>
        </p:nvSpPr>
        <p:spPr>
          <a:xfrm>
            <a:off x="2061119" y="4629787"/>
            <a:ext cx="99738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OFFICE 2</a:t>
            </a:r>
            <a:endParaRPr lang="ko-KR" alt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19711" y="714726"/>
            <a:ext cx="1194558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FSS Shielded</a:t>
            </a:r>
            <a:endParaRPr lang="ko-KR" alt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U자형 화살표 8"/>
          <p:cNvSpPr/>
          <p:nvPr/>
        </p:nvSpPr>
        <p:spPr>
          <a:xfrm rot="2177642" flipH="1" flipV="1">
            <a:off x="3445161" y="2339359"/>
            <a:ext cx="270300" cy="350124"/>
          </a:xfrm>
          <a:prstGeom prst="uturnArrow">
            <a:avLst>
              <a:gd name="adj1" fmla="val 23468"/>
              <a:gd name="adj2" fmla="val 25000"/>
              <a:gd name="adj3" fmla="val 27663"/>
              <a:gd name="adj4" fmla="val 43750"/>
              <a:gd name="adj5" fmla="val 75000"/>
            </a:avLst>
          </a:prstGeom>
          <a:solidFill>
            <a:schemeClr val="accent1">
              <a:lumMod val="75000"/>
              <a:alpha val="5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0" name="직사각형 3"/>
          <p:cNvSpPr/>
          <p:nvPr/>
        </p:nvSpPr>
        <p:spPr>
          <a:xfrm>
            <a:off x="1598521" y="3218024"/>
            <a:ext cx="1922586" cy="1868932"/>
          </a:xfrm>
          <a:custGeom>
            <a:avLst/>
            <a:gdLst/>
            <a:ahLst/>
            <a:cxnLst/>
            <a:rect l="l" t="t" r="r" b="b"/>
            <a:pathLst>
              <a:path w="3096344" h="2736304">
                <a:moveTo>
                  <a:pt x="233436" y="216024"/>
                </a:moveTo>
                <a:lnTo>
                  <a:pt x="233436" y="2520280"/>
                </a:lnTo>
                <a:lnTo>
                  <a:pt x="2862908" y="2520280"/>
                </a:lnTo>
                <a:lnTo>
                  <a:pt x="2862908" y="216024"/>
                </a:lnTo>
                <a:close/>
                <a:moveTo>
                  <a:pt x="0" y="0"/>
                </a:moveTo>
                <a:lnTo>
                  <a:pt x="3096344" y="0"/>
                </a:lnTo>
                <a:lnTo>
                  <a:pt x="3096344" y="2736304"/>
                </a:lnTo>
                <a:lnTo>
                  <a:pt x="0" y="273630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9"/>
          <p:cNvSpPr/>
          <p:nvPr/>
        </p:nvSpPr>
        <p:spPr>
          <a:xfrm>
            <a:off x="2181108" y="3547172"/>
            <a:ext cx="758941" cy="1064150"/>
          </a:xfrm>
          <a:custGeom>
            <a:avLst/>
            <a:gdLst/>
            <a:ahLst/>
            <a:cxnLst/>
            <a:rect l="l" t="t" r="r" b="b"/>
            <a:pathLst>
              <a:path w="1222281" h="1713823">
                <a:moveTo>
                  <a:pt x="0" y="517447"/>
                </a:moveTo>
                <a:lnTo>
                  <a:pt x="165317" y="517447"/>
                </a:lnTo>
                <a:lnTo>
                  <a:pt x="165317" y="1328579"/>
                </a:lnTo>
                <a:lnTo>
                  <a:pt x="783033" y="1328579"/>
                </a:lnTo>
                <a:lnTo>
                  <a:pt x="783033" y="1330686"/>
                </a:lnTo>
                <a:lnTo>
                  <a:pt x="789116" y="1330686"/>
                </a:lnTo>
                <a:lnTo>
                  <a:pt x="789116" y="1713823"/>
                </a:lnTo>
                <a:lnTo>
                  <a:pt x="623799" y="1713823"/>
                </a:lnTo>
                <a:lnTo>
                  <a:pt x="623799" y="1493896"/>
                </a:lnTo>
                <a:lnTo>
                  <a:pt x="165317" y="1493896"/>
                </a:lnTo>
                <a:lnTo>
                  <a:pt x="165317" y="1713823"/>
                </a:lnTo>
                <a:lnTo>
                  <a:pt x="0" y="1713823"/>
                </a:lnTo>
                <a:close/>
                <a:moveTo>
                  <a:pt x="389901" y="490968"/>
                </a:moveTo>
                <a:lnTo>
                  <a:pt x="389901" y="490969"/>
                </a:lnTo>
                <a:cubicBezTo>
                  <a:pt x="447164" y="490969"/>
                  <a:pt x="496128" y="526501"/>
                  <a:pt x="515369" y="576948"/>
                </a:cubicBezTo>
                <a:lnTo>
                  <a:pt x="738620" y="576948"/>
                </a:lnTo>
                <a:cubicBezTo>
                  <a:pt x="777010" y="576948"/>
                  <a:pt x="808131" y="608069"/>
                  <a:pt x="808131" y="646459"/>
                </a:cubicBezTo>
                <a:lnTo>
                  <a:pt x="808130" y="646459"/>
                </a:lnTo>
                <a:cubicBezTo>
                  <a:pt x="808130" y="684849"/>
                  <a:pt x="777009" y="715970"/>
                  <a:pt x="738619" y="715970"/>
                </a:cubicBezTo>
                <a:lnTo>
                  <a:pt x="525358" y="715969"/>
                </a:lnTo>
                <a:lnTo>
                  <a:pt x="525357" y="990544"/>
                </a:lnTo>
                <a:lnTo>
                  <a:pt x="875071" y="990544"/>
                </a:lnTo>
                <a:cubicBezTo>
                  <a:pt x="916623" y="990544"/>
                  <a:pt x="953805" y="1009253"/>
                  <a:pt x="977329" y="1039823"/>
                </a:cubicBezTo>
                <a:cubicBezTo>
                  <a:pt x="991848" y="1050429"/>
                  <a:pt x="1002007" y="1066607"/>
                  <a:pt x="1005359" y="1085690"/>
                </a:cubicBezTo>
                <a:lnTo>
                  <a:pt x="1097831" y="1612055"/>
                </a:lnTo>
                <a:cubicBezTo>
                  <a:pt x="1105138" y="1653647"/>
                  <a:pt x="1077345" y="1693287"/>
                  <a:pt x="1035753" y="1700594"/>
                </a:cubicBezTo>
                <a:lnTo>
                  <a:pt x="1035753" y="1700593"/>
                </a:lnTo>
                <a:cubicBezTo>
                  <a:pt x="994161" y="1707900"/>
                  <a:pt x="954521" y="1680107"/>
                  <a:pt x="947214" y="1638515"/>
                </a:cubicBezTo>
                <a:lnTo>
                  <a:pt x="880771" y="1260307"/>
                </a:lnTo>
                <a:cubicBezTo>
                  <a:pt x="878909" y="1261418"/>
                  <a:pt x="876994" y="1261458"/>
                  <a:pt x="875070" y="1261458"/>
                </a:cubicBezTo>
                <a:lnTo>
                  <a:pt x="389900" y="1261457"/>
                </a:lnTo>
                <a:cubicBezTo>
                  <a:pt x="315089" y="1261457"/>
                  <a:pt x="254444" y="1200811"/>
                  <a:pt x="254443" y="1126001"/>
                </a:cubicBezTo>
                <a:lnTo>
                  <a:pt x="255898" y="1118797"/>
                </a:lnTo>
                <a:cubicBezTo>
                  <a:pt x="254508" y="1116457"/>
                  <a:pt x="254444" y="1114034"/>
                  <a:pt x="254444" y="1111596"/>
                </a:cubicBezTo>
                <a:lnTo>
                  <a:pt x="254444" y="626425"/>
                </a:lnTo>
                <a:cubicBezTo>
                  <a:pt x="254444" y="551614"/>
                  <a:pt x="315090" y="490968"/>
                  <a:pt x="389901" y="490968"/>
                </a:cubicBezTo>
                <a:close/>
                <a:moveTo>
                  <a:pt x="1101430" y="405033"/>
                </a:moveTo>
                <a:cubicBezTo>
                  <a:pt x="1123925" y="398883"/>
                  <a:pt x="1147296" y="412677"/>
                  <a:pt x="1153629" y="435844"/>
                </a:cubicBezTo>
                <a:cubicBezTo>
                  <a:pt x="1157118" y="448603"/>
                  <a:pt x="1154711" y="461544"/>
                  <a:pt x="1147665" y="471328"/>
                </a:cubicBezTo>
                <a:lnTo>
                  <a:pt x="1148828" y="472026"/>
                </a:lnTo>
                <a:lnTo>
                  <a:pt x="977292" y="777994"/>
                </a:lnTo>
                <a:lnTo>
                  <a:pt x="1159914" y="777994"/>
                </a:lnTo>
                <a:lnTo>
                  <a:pt x="1159914" y="777993"/>
                </a:lnTo>
                <a:lnTo>
                  <a:pt x="1222281" y="777993"/>
                </a:lnTo>
                <a:lnTo>
                  <a:pt x="1222281" y="777994"/>
                </a:lnTo>
                <a:lnTo>
                  <a:pt x="1222281" y="823713"/>
                </a:lnTo>
                <a:lnTo>
                  <a:pt x="1222281" y="1622806"/>
                </a:lnTo>
                <a:lnTo>
                  <a:pt x="1159914" y="1622806"/>
                </a:lnTo>
                <a:lnTo>
                  <a:pt x="1159914" y="823713"/>
                </a:lnTo>
                <a:lnTo>
                  <a:pt x="646217" y="823713"/>
                </a:lnTo>
                <a:lnTo>
                  <a:pt x="646217" y="777994"/>
                </a:lnTo>
                <a:lnTo>
                  <a:pt x="909407" y="777994"/>
                </a:lnTo>
                <a:lnTo>
                  <a:pt x="886674" y="764356"/>
                </a:lnTo>
                <a:lnTo>
                  <a:pt x="1074851" y="428705"/>
                </a:lnTo>
                <a:cubicBezTo>
                  <a:pt x="1079336" y="417302"/>
                  <a:pt x="1088933" y="408450"/>
                  <a:pt x="1101430" y="405033"/>
                </a:cubicBezTo>
                <a:close/>
                <a:moveTo>
                  <a:pt x="381341" y="0"/>
                </a:moveTo>
                <a:cubicBezTo>
                  <a:pt x="500648" y="0"/>
                  <a:pt x="597365" y="96717"/>
                  <a:pt x="597365" y="216024"/>
                </a:cubicBezTo>
                <a:cubicBezTo>
                  <a:pt x="597365" y="335331"/>
                  <a:pt x="500648" y="432048"/>
                  <a:pt x="381341" y="432048"/>
                </a:cubicBezTo>
                <a:cubicBezTo>
                  <a:pt x="262034" y="432048"/>
                  <a:pt x="165317" y="335331"/>
                  <a:pt x="165317" y="216024"/>
                </a:cubicBezTo>
                <a:cubicBezTo>
                  <a:pt x="165317" y="96717"/>
                  <a:pt x="262034" y="0"/>
                  <a:pt x="381341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막힌 원호 64"/>
          <p:cNvSpPr/>
          <p:nvPr/>
        </p:nvSpPr>
        <p:spPr>
          <a:xfrm rot="2127389">
            <a:off x="2601089" y="3152423"/>
            <a:ext cx="493513" cy="391756"/>
          </a:xfrm>
          <a:custGeom>
            <a:avLst/>
            <a:gdLst/>
            <a:ahLst/>
            <a:cxnLst/>
            <a:rect l="l" t="t" r="r" b="b"/>
            <a:pathLst>
              <a:path w="1874114" h="1016115">
                <a:moveTo>
                  <a:pt x="937128" y="808539"/>
                </a:moveTo>
                <a:cubicBezTo>
                  <a:pt x="1057233" y="808156"/>
                  <a:pt x="1177485" y="842378"/>
                  <a:pt x="1276731" y="911271"/>
                </a:cubicBezTo>
                <a:lnTo>
                  <a:pt x="1181173" y="1014668"/>
                </a:lnTo>
                <a:cubicBezTo>
                  <a:pt x="1037180" y="925125"/>
                  <a:pt x="837939" y="925718"/>
                  <a:pt x="694741" y="1016115"/>
                </a:cubicBezTo>
                <a:lnTo>
                  <a:pt x="598404" y="913431"/>
                </a:lnTo>
                <a:cubicBezTo>
                  <a:pt x="697064" y="843908"/>
                  <a:pt x="817022" y="808921"/>
                  <a:pt x="937128" y="808539"/>
                </a:cubicBezTo>
                <a:close/>
                <a:moveTo>
                  <a:pt x="938564" y="568907"/>
                </a:moveTo>
                <a:cubicBezTo>
                  <a:pt x="1130641" y="568459"/>
                  <a:pt x="1316339" y="628620"/>
                  <a:pt x="1460976" y="738155"/>
                </a:cubicBezTo>
                <a:lnTo>
                  <a:pt x="1365702" y="832649"/>
                </a:lnTo>
                <a:cubicBezTo>
                  <a:pt x="1246471" y="747883"/>
                  <a:pt x="1095201" y="701521"/>
                  <a:pt x="938977" y="701863"/>
                </a:cubicBezTo>
                <a:cubicBezTo>
                  <a:pt x="782545" y="702206"/>
                  <a:pt x="631379" y="749355"/>
                  <a:pt x="512612" y="834848"/>
                </a:cubicBezTo>
                <a:lnTo>
                  <a:pt x="416750" y="740946"/>
                </a:lnTo>
                <a:cubicBezTo>
                  <a:pt x="560764" y="630518"/>
                  <a:pt x="746275" y="569356"/>
                  <a:pt x="938564" y="568907"/>
                </a:cubicBezTo>
                <a:close/>
                <a:moveTo>
                  <a:pt x="940056" y="293939"/>
                </a:moveTo>
                <a:cubicBezTo>
                  <a:pt x="1203742" y="293790"/>
                  <a:pt x="1457600" y="386002"/>
                  <a:pt x="1650048" y="551839"/>
                </a:cubicBezTo>
                <a:lnTo>
                  <a:pt x="1538037" y="661854"/>
                </a:lnTo>
                <a:cubicBezTo>
                  <a:pt x="1375173" y="525813"/>
                  <a:pt x="1161706" y="450336"/>
                  <a:pt x="940160" y="450458"/>
                </a:cubicBezTo>
                <a:cubicBezTo>
                  <a:pt x="718577" y="450580"/>
                  <a:pt x="505178" y="526316"/>
                  <a:pt x="342487" y="662576"/>
                </a:cubicBezTo>
                <a:lnTo>
                  <a:pt x="230330" y="552711"/>
                </a:lnTo>
                <a:cubicBezTo>
                  <a:pt x="422565" y="386614"/>
                  <a:pt x="676332" y="294088"/>
                  <a:pt x="940056" y="293939"/>
                </a:cubicBezTo>
                <a:close/>
                <a:moveTo>
                  <a:pt x="936530" y="2"/>
                </a:moveTo>
                <a:cubicBezTo>
                  <a:pt x="1283784" y="-595"/>
                  <a:pt x="1618539" y="119174"/>
                  <a:pt x="1874114" y="335452"/>
                </a:cubicBezTo>
                <a:lnTo>
                  <a:pt x="1764424" y="445159"/>
                </a:lnTo>
                <a:cubicBezTo>
                  <a:pt x="1538056" y="257776"/>
                  <a:pt x="1242873" y="154169"/>
                  <a:pt x="936844" y="154684"/>
                </a:cubicBezTo>
                <a:cubicBezTo>
                  <a:pt x="630668" y="155199"/>
                  <a:pt x="335776" y="259900"/>
                  <a:pt x="110135" y="448206"/>
                </a:cubicBezTo>
                <a:lnTo>
                  <a:pt x="0" y="338946"/>
                </a:lnTo>
                <a:cubicBezTo>
                  <a:pt x="254729" y="121623"/>
                  <a:pt x="589127" y="600"/>
                  <a:pt x="936530" y="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직사각형 3"/>
          <p:cNvSpPr/>
          <p:nvPr/>
        </p:nvSpPr>
        <p:spPr>
          <a:xfrm>
            <a:off x="4912880" y="3218025"/>
            <a:ext cx="1922586" cy="1868932"/>
          </a:xfrm>
          <a:custGeom>
            <a:avLst/>
            <a:gdLst/>
            <a:ahLst/>
            <a:cxnLst/>
            <a:rect l="l" t="t" r="r" b="b"/>
            <a:pathLst>
              <a:path w="3096344" h="2736304">
                <a:moveTo>
                  <a:pt x="233436" y="216024"/>
                </a:moveTo>
                <a:lnTo>
                  <a:pt x="233436" y="2520280"/>
                </a:lnTo>
                <a:lnTo>
                  <a:pt x="2862908" y="2520280"/>
                </a:lnTo>
                <a:lnTo>
                  <a:pt x="2862908" y="216024"/>
                </a:lnTo>
                <a:close/>
                <a:moveTo>
                  <a:pt x="0" y="0"/>
                </a:moveTo>
                <a:lnTo>
                  <a:pt x="3096344" y="0"/>
                </a:lnTo>
                <a:lnTo>
                  <a:pt x="3096344" y="2736304"/>
                </a:lnTo>
                <a:lnTo>
                  <a:pt x="0" y="273630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9"/>
          <p:cNvSpPr/>
          <p:nvPr/>
        </p:nvSpPr>
        <p:spPr>
          <a:xfrm flipH="1">
            <a:off x="5503606" y="3532662"/>
            <a:ext cx="758941" cy="1064150"/>
          </a:xfrm>
          <a:custGeom>
            <a:avLst/>
            <a:gdLst/>
            <a:ahLst/>
            <a:cxnLst/>
            <a:rect l="l" t="t" r="r" b="b"/>
            <a:pathLst>
              <a:path w="1222281" h="1713823">
                <a:moveTo>
                  <a:pt x="0" y="517447"/>
                </a:moveTo>
                <a:lnTo>
                  <a:pt x="165317" y="517447"/>
                </a:lnTo>
                <a:lnTo>
                  <a:pt x="165317" y="1328579"/>
                </a:lnTo>
                <a:lnTo>
                  <a:pt x="783033" y="1328579"/>
                </a:lnTo>
                <a:lnTo>
                  <a:pt x="783033" y="1330686"/>
                </a:lnTo>
                <a:lnTo>
                  <a:pt x="789116" y="1330686"/>
                </a:lnTo>
                <a:lnTo>
                  <a:pt x="789116" y="1713823"/>
                </a:lnTo>
                <a:lnTo>
                  <a:pt x="623799" y="1713823"/>
                </a:lnTo>
                <a:lnTo>
                  <a:pt x="623799" y="1493896"/>
                </a:lnTo>
                <a:lnTo>
                  <a:pt x="165317" y="1493896"/>
                </a:lnTo>
                <a:lnTo>
                  <a:pt x="165317" y="1713823"/>
                </a:lnTo>
                <a:lnTo>
                  <a:pt x="0" y="1713823"/>
                </a:lnTo>
                <a:close/>
                <a:moveTo>
                  <a:pt x="389901" y="490968"/>
                </a:moveTo>
                <a:lnTo>
                  <a:pt x="389901" y="490969"/>
                </a:lnTo>
                <a:cubicBezTo>
                  <a:pt x="447164" y="490969"/>
                  <a:pt x="496128" y="526501"/>
                  <a:pt x="515369" y="576948"/>
                </a:cubicBezTo>
                <a:lnTo>
                  <a:pt x="738620" y="576948"/>
                </a:lnTo>
                <a:cubicBezTo>
                  <a:pt x="777010" y="576948"/>
                  <a:pt x="808131" y="608069"/>
                  <a:pt x="808131" y="646459"/>
                </a:cubicBezTo>
                <a:lnTo>
                  <a:pt x="808130" y="646459"/>
                </a:lnTo>
                <a:cubicBezTo>
                  <a:pt x="808130" y="684849"/>
                  <a:pt x="777009" y="715970"/>
                  <a:pt x="738619" y="715970"/>
                </a:cubicBezTo>
                <a:lnTo>
                  <a:pt x="525358" y="715969"/>
                </a:lnTo>
                <a:lnTo>
                  <a:pt x="525357" y="990544"/>
                </a:lnTo>
                <a:lnTo>
                  <a:pt x="875071" y="990544"/>
                </a:lnTo>
                <a:cubicBezTo>
                  <a:pt x="916623" y="990544"/>
                  <a:pt x="953805" y="1009253"/>
                  <a:pt x="977329" y="1039823"/>
                </a:cubicBezTo>
                <a:cubicBezTo>
                  <a:pt x="991848" y="1050429"/>
                  <a:pt x="1002007" y="1066607"/>
                  <a:pt x="1005359" y="1085690"/>
                </a:cubicBezTo>
                <a:lnTo>
                  <a:pt x="1097831" y="1612055"/>
                </a:lnTo>
                <a:cubicBezTo>
                  <a:pt x="1105138" y="1653647"/>
                  <a:pt x="1077345" y="1693287"/>
                  <a:pt x="1035753" y="1700594"/>
                </a:cubicBezTo>
                <a:lnTo>
                  <a:pt x="1035753" y="1700593"/>
                </a:lnTo>
                <a:cubicBezTo>
                  <a:pt x="994161" y="1707900"/>
                  <a:pt x="954521" y="1680107"/>
                  <a:pt x="947214" y="1638515"/>
                </a:cubicBezTo>
                <a:lnTo>
                  <a:pt x="880771" y="1260307"/>
                </a:lnTo>
                <a:cubicBezTo>
                  <a:pt x="878909" y="1261418"/>
                  <a:pt x="876994" y="1261458"/>
                  <a:pt x="875070" y="1261458"/>
                </a:cubicBezTo>
                <a:lnTo>
                  <a:pt x="389900" y="1261457"/>
                </a:lnTo>
                <a:cubicBezTo>
                  <a:pt x="315089" y="1261457"/>
                  <a:pt x="254444" y="1200811"/>
                  <a:pt x="254443" y="1126001"/>
                </a:cubicBezTo>
                <a:lnTo>
                  <a:pt x="255898" y="1118797"/>
                </a:lnTo>
                <a:cubicBezTo>
                  <a:pt x="254508" y="1116457"/>
                  <a:pt x="254444" y="1114034"/>
                  <a:pt x="254444" y="1111596"/>
                </a:cubicBezTo>
                <a:lnTo>
                  <a:pt x="254444" y="626425"/>
                </a:lnTo>
                <a:cubicBezTo>
                  <a:pt x="254444" y="551614"/>
                  <a:pt x="315090" y="490968"/>
                  <a:pt x="389901" y="490968"/>
                </a:cubicBezTo>
                <a:close/>
                <a:moveTo>
                  <a:pt x="1101430" y="405033"/>
                </a:moveTo>
                <a:cubicBezTo>
                  <a:pt x="1123925" y="398883"/>
                  <a:pt x="1147296" y="412677"/>
                  <a:pt x="1153629" y="435844"/>
                </a:cubicBezTo>
                <a:cubicBezTo>
                  <a:pt x="1157118" y="448603"/>
                  <a:pt x="1154711" y="461544"/>
                  <a:pt x="1147665" y="471328"/>
                </a:cubicBezTo>
                <a:lnTo>
                  <a:pt x="1148828" y="472026"/>
                </a:lnTo>
                <a:lnTo>
                  <a:pt x="977292" y="777994"/>
                </a:lnTo>
                <a:lnTo>
                  <a:pt x="1159914" y="777994"/>
                </a:lnTo>
                <a:lnTo>
                  <a:pt x="1159914" y="777993"/>
                </a:lnTo>
                <a:lnTo>
                  <a:pt x="1222281" y="777993"/>
                </a:lnTo>
                <a:lnTo>
                  <a:pt x="1222281" y="777994"/>
                </a:lnTo>
                <a:lnTo>
                  <a:pt x="1222281" y="823713"/>
                </a:lnTo>
                <a:lnTo>
                  <a:pt x="1222281" y="1622806"/>
                </a:lnTo>
                <a:lnTo>
                  <a:pt x="1159914" y="1622806"/>
                </a:lnTo>
                <a:lnTo>
                  <a:pt x="1159914" y="823713"/>
                </a:lnTo>
                <a:lnTo>
                  <a:pt x="646217" y="823713"/>
                </a:lnTo>
                <a:lnTo>
                  <a:pt x="646217" y="777994"/>
                </a:lnTo>
                <a:lnTo>
                  <a:pt x="909407" y="777994"/>
                </a:lnTo>
                <a:lnTo>
                  <a:pt x="886674" y="764356"/>
                </a:lnTo>
                <a:lnTo>
                  <a:pt x="1074851" y="428705"/>
                </a:lnTo>
                <a:cubicBezTo>
                  <a:pt x="1079336" y="417302"/>
                  <a:pt x="1088933" y="408450"/>
                  <a:pt x="1101430" y="405033"/>
                </a:cubicBezTo>
                <a:close/>
                <a:moveTo>
                  <a:pt x="381341" y="0"/>
                </a:moveTo>
                <a:cubicBezTo>
                  <a:pt x="500648" y="0"/>
                  <a:pt x="597365" y="96717"/>
                  <a:pt x="597365" y="216024"/>
                </a:cubicBezTo>
                <a:cubicBezTo>
                  <a:pt x="597365" y="335331"/>
                  <a:pt x="500648" y="432048"/>
                  <a:pt x="381341" y="432048"/>
                </a:cubicBezTo>
                <a:cubicBezTo>
                  <a:pt x="262034" y="432048"/>
                  <a:pt x="165317" y="335331"/>
                  <a:pt x="165317" y="216024"/>
                </a:cubicBezTo>
                <a:cubicBezTo>
                  <a:pt x="165317" y="96717"/>
                  <a:pt x="262034" y="0"/>
                  <a:pt x="381341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U자형 화살표 14"/>
          <p:cNvSpPr/>
          <p:nvPr/>
        </p:nvSpPr>
        <p:spPr>
          <a:xfrm rot="2236553">
            <a:off x="3046871" y="2903702"/>
            <a:ext cx="223388" cy="350124"/>
          </a:xfrm>
          <a:prstGeom prst="uturnArrow">
            <a:avLst>
              <a:gd name="adj1" fmla="val 3033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accent1">
              <a:lumMod val="75000"/>
              <a:alpha val="5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64"/>
          <p:cNvSpPr/>
          <p:nvPr/>
        </p:nvSpPr>
        <p:spPr>
          <a:xfrm rot="19472611" flipH="1">
            <a:off x="5345705" y="3153225"/>
            <a:ext cx="493513" cy="391756"/>
          </a:xfrm>
          <a:custGeom>
            <a:avLst/>
            <a:gdLst/>
            <a:ahLst/>
            <a:cxnLst/>
            <a:rect l="l" t="t" r="r" b="b"/>
            <a:pathLst>
              <a:path w="1874114" h="1016115">
                <a:moveTo>
                  <a:pt x="937128" y="808539"/>
                </a:moveTo>
                <a:cubicBezTo>
                  <a:pt x="1057233" y="808156"/>
                  <a:pt x="1177485" y="842378"/>
                  <a:pt x="1276731" y="911271"/>
                </a:cubicBezTo>
                <a:lnTo>
                  <a:pt x="1181173" y="1014668"/>
                </a:lnTo>
                <a:cubicBezTo>
                  <a:pt x="1037180" y="925125"/>
                  <a:pt x="837939" y="925718"/>
                  <a:pt x="694741" y="1016115"/>
                </a:cubicBezTo>
                <a:lnTo>
                  <a:pt x="598404" y="913431"/>
                </a:lnTo>
                <a:cubicBezTo>
                  <a:pt x="697064" y="843908"/>
                  <a:pt x="817022" y="808921"/>
                  <a:pt x="937128" y="808539"/>
                </a:cubicBezTo>
                <a:close/>
                <a:moveTo>
                  <a:pt x="938564" y="568907"/>
                </a:moveTo>
                <a:cubicBezTo>
                  <a:pt x="1130641" y="568459"/>
                  <a:pt x="1316339" y="628620"/>
                  <a:pt x="1460976" y="738155"/>
                </a:cubicBezTo>
                <a:lnTo>
                  <a:pt x="1365702" y="832649"/>
                </a:lnTo>
                <a:cubicBezTo>
                  <a:pt x="1246471" y="747883"/>
                  <a:pt x="1095201" y="701521"/>
                  <a:pt x="938977" y="701863"/>
                </a:cubicBezTo>
                <a:cubicBezTo>
                  <a:pt x="782545" y="702206"/>
                  <a:pt x="631379" y="749355"/>
                  <a:pt x="512612" y="834848"/>
                </a:cubicBezTo>
                <a:lnTo>
                  <a:pt x="416750" y="740946"/>
                </a:lnTo>
                <a:cubicBezTo>
                  <a:pt x="560764" y="630518"/>
                  <a:pt x="746275" y="569356"/>
                  <a:pt x="938564" y="568907"/>
                </a:cubicBezTo>
                <a:close/>
                <a:moveTo>
                  <a:pt x="940056" y="293939"/>
                </a:moveTo>
                <a:cubicBezTo>
                  <a:pt x="1203742" y="293790"/>
                  <a:pt x="1457600" y="386002"/>
                  <a:pt x="1650048" y="551839"/>
                </a:cubicBezTo>
                <a:lnTo>
                  <a:pt x="1538037" y="661854"/>
                </a:lnTo>
                <a:cubicBezTo>
                  <a:pt x="1375173" y="525813"/>
                  <a:pt x="1161706" y="450336"/>
                  <a:pt x="940160" y="450458"/>
                </a:cubicBezTo>
                <a:cubicBezTo>
                  <a:pt x="718577" y="450580"/>
                  <a:pt x="505178" y="526316"/>
                  <a:pt x="342487" y="662576"/>
                </a:cubicBezTo>
                <a:lnTo>
                  <a:pt x="230330" y="552711"/>
                </a:lnTo>
                <a:cubicBezTo>
                  <a:pt x="422565" y="386614"/>
                  <a:pt x="676332" y="294088"/>
                  <a:pt x="940056" y="293939"/>
                </a:cubicBezTo>
                <a:close/>
                <a:moveTo>
                  <a:pt x="936530" y="2"/>
                </a:moveTo>
                <a:cubicBezTo>
                  <a:pt x="1283784" y="-595"/>
                  <a:pt x="1618539" y="119174"/>
                  <a:pt x="1874114" y="335452"/>
                </a:cubicBezTo>
                <a:lnTo>
                  <a:pt x="1764424" y="445159"/>
                </a:lnTo>
                <a:cubicBezTo>
                  <a:pt x="1538056" y="257776"/>
                  <a:pt x="1242873" y="154169"/>
                  <a:pt x="936844" y="154684"/>
                </a:cubicBezTo>
                <a:cubicBezTo>
                  <a:pt x="630668" y="155199"/>
                  <a:pt x="335776" y="259900"/>
                  <a:pt x="110135" y="448206"/>
                </a:cubicBezTo>
                <a:lnTo>
                  <a:pt x="0" y="338946"/>
                </a:lnTo>
                <a:cubicBezTo>
                  <a:pt x="254729" y="121623"/>
                  <a:pt x="589127" y="600"/>
                  <a:pt x="936530" y="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U자형 화살표 16"/>
          <p:cNvSpPr/>
          <p:nvPr/>
        </p:nvSpPr>
        <p:spPr>
          <a:xfrm rot="19363447" flipH="1">
            <a:off x="5166056" y="2899918"/>
            <a:ext cx="223388" cy="350124"/>
          </a:xfrm>
          <a:prstGeom prst="uturnArrow">
            <a:avLst>
              <a:gd name="adj1" fmla="val 30773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accent1">
              <a:lumMod val="75000"/>
              <a:alpha val="5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993216" y="2073534"/>
            <a:ext cx="390665" cy="650450"/>
            <a:chOff x="3640231" y="4072138"/>
            <a:chExt cx="837423" cy="1394295"/>
          </a:xfrm>
        </p:grpSpPr>
        <p:grpSp>
          <p:nvGrpSpPr>
            <p:cNvPr id="19" name="그룹 18"/>
            <p:cNvGrpSpPr/>
            <p:nvPr/>
          </p:nvGrpSpPr>
          <p:grpSpPr>
            <a:xfrm>
              <a:off x="3796961" y="4530337"/>
              <a:ext cx="340009" cy="936096"/>
              <a:chOff x="2897882" y="4502778"/>
              <a:chExt cx="340009" cy="93609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25" name="직선 연결선 24"/>
              <p:cNvCxnSpPr/>
              <p:nvPr/>
            </p:nvCxnSpPr>
            <p:spPr>
              <a:xfrm flipH="1">
                <a:off x="3074307" y="4574778"/>
                <a:ext cx="1" cy="864096"/>
              </a:xfrm>
              <a:prstGeom prst="line">
                <a:avLst/>
              </a:prstGeom>
              <a:ln w="9525" cap="rnd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그룹 25"/>
              <p:cNvGrpSpPr/>
              <p:nvPr/>
            </p:nvGrpSpPr>
            <p:grpSpPr>
              <a:xfrm>
                <a:off x="2897882" y="4574778"/>
                <a:ext cx="340009" cy="864096"/>
                <a:chOff x="2897882" y="4574778"/>
                <a:chExt cx="340009" cy="864096"/>
              </a:xfrm>
            </p:grpSpPr>
            <p:cxnSp>
              <p:nvCxnSpPr>
                <p:cNvPr id="32" name="직선 연결선 31"/>
                <p:cNvCxnSpPr/>
                <p:nvPr/>
              </p:nvCxnSpPr>
              <p:spPr>
                <a:xfrm flipH="1">
                  <a:off x="2897882" y="4574778"/>
                  <a:ext cx="176426" cy="864096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직선 연결선 32"/>
                <p:cNvCxnSpPr/>
                <p:nvPr/>
              </p:nvCxnSpPr>
              <p:spPr>
                <a:xfrm>
                  <a:off x="3074308" y="4574778"/>
                  <a:ext cx="163583" cy="864096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직선 연결선 33"/>
                <p:cNvCxnSpPr/>
                <p:nvPr/>
              </p:nvCxnSpPr>
              <p:spPr>
                <a:xfrm>
                  <a:off x="3028510" y="4797152"/>
                  <a:ext cx="88276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" name="직선 연결선 26"/>
              <p:cNvCxnSpPr/>
              <p:nvPr/>
            </p:nvCxnSpPr>
            <p:spPr>
              <a:xfrm>
                <a:off x="3000623" y="4941168"/>
                <a:ext cx="145638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2974304" y="5085184"/>
                <a:ext cx="19192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>
                <a:off x="2936288" y="5229200"/>
                <a:ext cx="263194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/>
              <p:cNvCxnSpPr/>
              <p:nvPr/>
            </p:nvCxnSpPr>
            <p:spPr>
              <a:xfrm>
                <a:off x="2901726" y="5373216"/>
                <a:ext cx="324865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타원 30"/>
              <p:cNvSpPr/>
              <p:nvPr/>
            </p:nvSpPr>
            <p:spPr>
              <a:xfrm>
                <a:off x="3022433" y="4502778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0" name="번개 19"/>
            <p:cNvSpPr/>
            <p:nvPr/>
          </p:nvSpPr>
          <p:spPr>
            <a:xfrm rot="19924515">
              <a:off x="3640231" y="4185580"/>
              <a:ext cx="144016" cy="387599"/>
            </a:xfrm>
            <a:prstGeom prst="lightningBol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번개 20"/>
            <p:cNvSpPr/>
            <p:nvPr/>
          </p:nvSpPr>
          <p:spPr>
            <a:xfrm rot="895014">
              <a:off x="3882019" y="4072138"/>
              <a:ext cx="144016" cy="387599"/>
            </a:xfrm>
            <a:prstGeom prst="lightningBol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번개 21"/>
            <p:cNvSpPr/>
            <p:nvPr/>
          </p:nvSpPr>
          <p:spPr>
            <a:xfrm rot="1675485" flipH="1">
              <a:off x="4150319" y="4188391"/>
              <a:ext cx="144016" cy="387599"/>
            </a:xfrm>
            <a:prstGeom prst="lightningBol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번개 22"/>
            <p:cNvSpPr/>
            <p:nvPr/>
          </p:nvSpPr>
          <p:spPr>
            <a:xfrm rot="4346437" flipH="1">
              <a:off x="4211847" y="4393349"/>
              <a:ext cx="144016" cy="387599"/>
            </a:xfrm>
            <a:prstGeom prst="lightningBol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번개 23"/>
            <p:cNvSpPr/>
            <p:nvPr/>
          </p:nvSpPr>
          <p:spPr>
            <a:xfrm rot="19924515" flipH="1" flipV="1">
              <a:off x="4145557" y="4593786"/>
              <a:ext cx="144016" cy="387599"/>
            </a:xfrm>
            <a:prstGeom prst="lightningBol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오른쪽 화살표 34"/>
          <p:cNvSpPr/>
          <p:nvPr/>
        </p:nvSpPr>
        <p:spPr>
          <a:xfrm flipH="1">
            <a:off x="4807917" y="2241034"/>
            <a:ext cx="1178295" cy="199494"/>
          </a:xfrm>
          <a:prstGeom prst="rightArrow">
            <a:avLst/>
          </a:prstGeom>
          <a:solidFill>
            <a:srgbClr val="FFC000">
              <a:alpha val="50000"/>
            </a:srgb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36" name="오른쪽 화살표 35"/>
          <p:cNvSpPr/>
          <p:nvPr/>
        </p:nvSpPr>
        <p:spPr>
          <a:xfrm flipH="1">
            <a:off x="3162469" y="4576018"/>
            <a:ext cx="1596136" cy="199494"/>
          </a:xfrm>
          <a:prstGeom prst="rightArrow">
            <a:avLst/>
          </a:prstGeom>
          <a:solidFill>
            <a:srgbClr val="FF0000">
              <a:alpha val="50000"/>
            </a:srgb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37" name="막힌 원호 64"/>
          <p:cNvSpPr/>
          <p:nvPr/>
        </p:nvSpPr>
        <p:spPr>
          <a:xfrm rot="5400000">
            <a:off x="3182388" y="4148423"/>
            <a:ext cx="493513" cy="391756"/>
          </a:xfrm>
          <a:custGeom>
            <a:avLst/>
            <a:gdLst/>
            <a:ahLst/>
            <a:cxnLst/>
            <a:rect l="l" t="t" r="r" b="b"/>
            <a:pathLst>
              <a:path w="1874114" h="1016115">
                <a:moveTo>
                  <a:pt x="937128" y="808539"/>
                </a:moveTo>
                <a:cubicBezTo>
                  <a:pt x="1057233" y="808156"/>
                  <a:pt x="1177485" y="842378"/>
                  <a:pt x="1276731" y="911271"/>
                </a:cubicBezTo>
                <a:lnTo>
                  <a:pt x="1181173" y="1014668"/>
                </a:lnTo>
                <a:cubicBezTo>
                  <a:pt x="1037180" y="925125"/>
                  <a:pt x="837939" y="925718"/>
                  <a:pt x="694741" y="1016115"/>
                </a:cubicBezTo>
                <a:lnTo>
                  <a:pt x="598404" y="913431"/>
                </a:lnTo>
                <a:cubicBezTo>
                  <a:pt x="697064" y="843908"/>
                  <a:pt x="817022" y="808921"/>
                  <a:pt x="937128" y="808539"/>
                </a:cubicBezTo>
                <a:close/>
                <a:moveTo>
                  <a:pt x="938564" y="568907"/>
                </a:moveTo>
                <a:cubicBezTo>
                  <a:pt x="1130641" y="568459"/>
                  <a:pt x="1316339" y="628620"/>
                  <a:pt x="1460976" y="738155"/>
                </a:cubicBezTo>
                <a:lnTo>
                  <a:pt x="1365702" y="832649"/>
                </a:lnTo>
                <a:cubicBezTo>
                  <a:pt x="1246471" y="747883"/>
                  <a:pt x="1095201" y="701521"/>
                  <a:pt x="938977" y="701863"/>
                </a:cubicBezTo>
                <a:cubicBezTo>
                  <a:pt x="782545" y="702206"/>
                  <a:pt x="631379" y="749355"/>
                  <a:pt x="512612" y="834848"/>
                </a:cubicBezTo>
                <a:lnTo>
                  <a:pt x="416750" y="740946"/>
                </a:lnTo>
                <a:cubicBezTo>
                  <a:pt x="560764" y="630518"/>
                  <a:pt x="746275" y="569356"/>
                  <a:pt x="938564" y="568907"/>
                </a:cubicBezTo>
                <a:close/>
                <a:moveTo>
                  <a:pt x="940056" y="293939"/>
                </a:moveTo>
                <a:cubicBezTo>
                  <a:pt x="1203742" y="293790"/>
                  <a:pt x="1457600" y="386002"/>
                  <a:pt x="1650048" y="551839"/>
                </a:cubicBezTo>
                <a:lnTo>
                  <a:pt x="1538037" y="661854"/>
                </a:lnTo>
                <a:cubicBezTo>
                  <a:pt x="1375173" y="525813"/>
                  <a:pt x="1161706" y="450336"/>
                  <a:pt x="940160" y="450458"/>
                </a:cubicBezTo>
                <a:cubicBezTo>
                  <a:pt x="718577" y="450580"/>
                  <a:pt x="505178" y="526316"/>
                  <a:pt x="342487" y="662576"/>
                </a:cubicBezTo>
                <a:lnTo>
                  <a:pt x="230330" y="552711"/>
                </a:lnTo>
                <a:cubicBezTo>
                  <a:pt x="422565" y="386614"/>
                  <a:pt x="676332" y="294088"/>
                  <a:pt x="940056" y="293939"/>
                </a:cubicBezTo>
                <a:close/>
                <a:moveTo>
                  <a:pt x="936530" y="2"/>
                </a:moveTo>
                <a:cubicBezTo>
                  <a:pt x="1283784" y="-595"/>
                  <a:pt x="1618539" y="119174"/>
                  <a:pt x="1874114" y="335452"/>
                </a:cubicBezTo>
                <a:lnTo>
                  <a:pt x="1764424" y="445159"/>
                </a:lnTo>
                <a:cubicBezTo>
                  <a:pt x="1538056" y="257776"/>
                  <a:pt x="1242873" y="154169"/>
                  <a:pt x="936844" y="154684"/>
                </a:cubicBezTo>
                <a:cubicBezTo>
                  <a:pt x="630668" y="155199"/>
                  <a:pt x="335776" y="259900"/>
                  <a:pt x="110135" y="448206"/>
                </a:cubicBezTo>
                <a:lnTo>
                  <a:pt x="0" y="338946"/>
                </a:lnTo>
                <a:cubicBezTo>
                  <a:pt x="254729" y="121623"/>
                  <a:pt x="589127" y="600"/>
                  <a:pt x="936530" y="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8" name="막힌 원호 64"/>
          <p:cNvSpPr/>
          <p:nvPr/>
        </p:nvSpPr>
        <p:spPr>
          <a:xfrm rot="16200000">
            <a:off x="4759230" y="4479887"/>
            <a:ext cx="493513" cy="391756"/>
          </a:xfrm>
          <a:custGeom>
            <a:avLst/>
            <a:gdLst/>
            <a:ahLst/>
            <a:cxnLst/>
            <a:rect l="l" t="t" r="r" b="b"/>
            <a:pathLst>
              <a:path w="1874114" h="1016115">
                <a:moveTo>
                  <a:pt x="937128" y="808539"/>
                </a:moveTo>
                <a:cubicBezTo>
                  <a:pt x="1057233" y="808156"/>
                  <a:pt x="1177485" y="842378"/>
                  <a:pt x="1276731" y="911271"/>
                </a:cubicBezTo>
                <a:lnTo>
                  <a:pt x="1181173" y="1014668"/>
                </a:lnTo>
                <a:cubicBezTo>
                  <a:pt x="1037180" y="925125"/>
                  <a:pt x="837939" y="925718"/>
                  <a:pt x="694741" y="1016115"/>
                </a:cubicBezTo>
                <a:lnTo>
                  <a:pt x="598404" y="913431"/>
                </a:lnTo>
                <a:cubicBezTo>
                  <a:pt x="697064" y="843908"/>
                  <a:pt x="817022" y="808921"/>
                  <a:pt x="937128" y="808539"/>
                </a:cubicBezTo>
                <a:close/>
                <a:moveTo>
                  <a:pt x="938564" y="568907"/>
                </a:moveTo>
                <a:cubicBezTo>
                  <a:pt x="1130641" y="568459"/>
                  <a:pt x="1316339" y="628620"/>
                  <a:pt x="1460976" y="738155"/>
                </a:cubicBezTo>
                <a:lnTo>
                  <a:pt x="1365702" y="832649"/>
                </a:lnTo>
                <a:cubicBezTo>
                  <a:pt x="1246471" y="747883"/>
                  <a:pt x="1095201" y="701521"/>
                  <a:pt x="938977" y="701863"/>
                </a:cubicBezTo>
                <a:cubicBezTo>
                  <a:pt x="782545" y="702206"/>
                  <a:pt x="631379" y="749355"/>
                  <a:pt x="512612" y="834848"/>
                </a:cubicBezTo>
                <a:lnTo>
                  <a:pt x="416750" y="740946"/>
                </a:lnTo>
                <a:cubicBezTo>
                  <a:pt x="560764" y="630518"/>
                  <a:pt x="746275" y="569356"/>
                  <a:pt x="938564" y="568907"/>
                </a:cubicBezTo>
                <a:close/>
                <a:moveTo>
                  <a:pt x="940056" y="293939"/>
                </a:moveTo>
                <a:cubicBezTo>
                  <a:pt x="1203742" y="293790"/>
                  <a:pt x="1457600" y="386002"/>
                  <a:pt x="1650048" y="551839"/>
                </a:cubicBezTo>
                <a:lnTo>
                  <a:pt x="1538037" y="661854"/>
                </a:lnTo>
                <a:cubicBezTo>
                  <a:pt x="1375173" y="525813"/>
                  <a:pt x="1161706" y="450336"/>
                  <a:pt x="940160" y="450458"/>
                </a:cubicBezTo>
                <a:cubicBezTo>
                  <a:pt x="718577" y="450580"/>
                  <a:pt x="505178" y="526316"/>
                  <a:pt x="342487" y="662576"/>
                </a:cubicBezTo>
                <a:lnTo>
                  <a:pt x="230330" y="552711"/>
                </a:lnTo>
                <a:cubicBezTo>
                  <a:pt x="422565" y="386614"/>
                  <a:pt x="676332" y="294088"/>
                  <a:pt x="940056" y="293939"/>
                </a:cubicBezTo>
                <a:close/>
                <a:moveTo>
                  <a:pt x="936530" y="2"/>
                </a:moveTo>
                <a:cubicBezTo>
                  <a:pt x="1283784" y="-595"/>
                  <a:pt x="1618539" y="119174"/>
                  <a:pt x="1874114" y="335452"/>
                </a:cubicBezTo>
                <a:lnTo>
                  <a:pt x="1764424" y="445159"/>
                </a:lnTo>
                <a:cubicBezTo>
                  <a:pt x="1538056" y="257776"/>
                  <a:pt x="1242873" y="154169"/>
                  <a:pt x="936844" y="154684"/>
                </a:cubicBezTo>
                <a:cubicBezTo>
                  <a:pt x="630668" y="155199"/>
                  <a:pt x="335776" y="259900"/>
                  <a:pt x="110135" y="448206"/>
                </a:cubicBezTo>
                <a:lnTo>
                  <a:pt x="0" y="338946"/>
                </a:lnTo>
                <a:cubicBezTo>
                  <a:pt x="254729" y="121623"/>
                  <a:pt x="589127" y="600"/>
                  <a:pt x="936530" y="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오른쪽 화살표 38"/>
          <p:cNvSpPr/>
          <p:nvPr/>
        </p:nvSpPr>
        <p:spPr>
          <a:xfrm rot="10800000" flipH="1">
            <a:off x="3668490" y="4244554"/>
            <a:ext cx="1596136" cy="199494"/>
          </a:xfrm>
          <a:prstGeom prst="rightArrow">
            <a:avLst/>
          </a:prstGeom>
          <a:solidFill>
            <a:srgbClr val="FF0000">
              <a:alpha val="50000"/>
            </a:srgb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28444" y="4348939"/>
            <a:ext cx="1977095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Interference</a:t>
            </a:r>
            <a:endParaRPr lang="ko-KR" altLang="en-US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75478" y="4646115"/>
            <a:ext cx="99738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OFFICE 3</a:t>
            </a:r>
            <a:endParaRPr lang="ko-KR" alt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81202" y="2665892"/>
            <a:ext cx="1136850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Base Station</a:t>
            </a:r>
            <a:endParaRPr lang="ko-KR" alt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설명선 1 42"/>
          <p:cNvSpPr/>
          <p:nvPr/>
        </p:nvSpPr>
        <p:spPr>
          <a:xfrm>
            <a:off x="1584758" y="886064"/>
            <a:ext cx="1378901" cy="752079"/>
          </a:xfrm>
          <a:prstGeom prst="borderCallout1">
            <a:avLst>
              <a:gd name="adj1" fmla="val 27139"/>
              <a:gd name="adj2" fmla="val 103594"/>
              <a:gd name="adj3" fmla="val 75638"/>
              <a:gd name="adj4" fmla="val 125861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Blocks</a:t>
            </a:r>
            <a:r>
              <a:rPr lang="en-US" altLang="ko-KR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External</a:t>
            </a:r>
          </a:p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Interference</a:t>
            </a:r>
            <a:endParaRPr lang="ko-KR" altLang="en-US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설명선 1 43"/>
          <p:cNvSpPr/>
          <p:nvPr/>
        </p:nvSpPr>
        <p:spPr>
          <a:xfrm>
            <a:off x="5318323" y="1262104"/>
            <a:ext cx="1428885" cy="683708"/>
          </a:xfrm>
          <a:prstGeom prst="borderCallout1">
            <a:avLst>
              <a:gd name="adj1" fmla="val 111653"/>
              <a:gd name="adj2" fmla="val 12204"/>
              <a:gd name="adj3" fmla="val 159334"/>
              <a:gd name="adj4" fmla="val 2985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rgbClr val="D6A300"/>
                </a:solidFill>
                <a:latin typeface="Times New Roman" pitchFamily="18" charset="0"/>
                <a:cs typeface="Times New Roman" pitchFamily="18" charset="0"/>
              </a:rPr>
              <a:t>Allows</a:t>
            </a:r>
            <a:r>
              <a:rPr lang="en-US" altLang="ko-KR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radio, TV and cell phone transmission</a:t>
            </a:r>
            <a:endParaRPr lang="ko-KR" altLang="en-US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타원 19"/>
          <p:cNvSpPr/>
          <p:nvPr/>
        </p:nvSpPr>
        <p:spPr>
          <a:xfrm flipH="1">
            <a:off x="3837519" y="1314924"/>
            <a:ext cx="758941" cy="1064150"/>
          </a:xfrm>
          <a:custGeom>
            <a:avLst/>
            <a:gdLst/>
            <a:ahLst/>
            <a:cxnLst/>
            <a:rect l="l" t="t" r="r" b="b"/>
            <a:pathLst>
              <a:path w="1222281" h="1713823">
                <a:moveTo>
                  <a:pt x="0" y="517447"/>
                </a:moveTo>
                <a:lnTo>
                  <a:pt x="165317" y="517447"/>
                </a:lnTo>
                <a:lnTo>
                  <a:pt x="165317" y="1328579"/>
                </a:lnTo>
                <a:lnTo>
                  <a:pt x="783033" y="1328579"/>
                </a:lnTo>
                <a:lnTo>
                  <a:pt x="783033" y="1330686"/>
                </a:lnTo>
                <a:lnTo>
                  <a:pt x="789116" y="1330686"/>
                </a:lnTo>
                <a:lnTo>
                  <a:pt x="789116" y="1713823"/>
                </a:lnTo>
                <a:lnTo>
                  <a:pt x="623799" y="1713823"/>
                </a:lnTo>
                <a:lnTo>
                  <a:pt x="623799" y="1493896"/>
                </a:lnTo>
                <a:lnTo>
                  <a:pt x="165317" y="1493896"/>
                </a:lnTo>
                <a:lnTo>
                  <a:pt x="165317" y="1713823"/>
                </a:lnTo>
                <a:lnTo>
                  <a:pt x="0" y="1713823"/>
                </a:lnTo>
                <a:close/>
                <a:moveTo>
                  <a:pt x="389901" y="490968"/>
                </a:moveTo>
                <a:lnTo>
                  <a:pt x="389901" y="490969"/>
                </a:lnTo>
                <a:cubicBezTo>
                  <a:pt x="447164" y="490969"/>
                  <a:pt x="496128" y="526501"/>
                  <a:pt x="515369" y="576948"/>
                </a:cubicBezTo>
                <a:lnTo>
                  <a:pt x="738620" y="576948"/>
                </a:lnTo>
                <a:cubicBezTo>
                  <a:pt x="777010" y="576948"/>
                  <a:pt x="808131" y="608069"/>
                  <a:pt x="808131" y="646459"/>
                </a:cubicBezTo>
                <a:lnTo>
                  <a:pt x="808130" y="646459"/>
                </a:lnTo>
                <a:cubicBezTo>
                  <a:pt x="808130" y="684849"/>
                  <a:pt x="777009" y="715970"/>
                  <a:pt x="738619" y="715970"/>
                </a:cubicBezTo>
                <a:lnTo>
                  <a:pt x="525358" y="715969"/>
                </a:lnTo>
                <a:lnTo>
                  <a:pt x="525357" y="990544"/>
                </a:lnTo>
                <a:lnTo>
                  <a:pt x="875071" y="990544"/>
                </a:lnTo>
                <a:cubicBezTo>
                  <a:pt x="916623" y="990544"/>
                  <a:pt x="953805" y="1009253"/>
                  <a:pt x="977329" y="1039823"/>
                </a:cubicBezTo>
                <a:cubicBezTo>
                  <a:pt x="991848" y="1050429"/>
                  <a:pt x="1002007" y="1066607"/>
                  <a:pt x="1005359" y="1085690"/>
                </a:cubicBezTo>
                <a:lnTo>
                  <a:pt x="1097831" y="1612055"/>
                </a:lnTo>
                <a:cubicBezTo>
                  <a:pt x="1105138" y="1653647"/>
                  <a:pt x="1077345" y="1693287"/>
                  <a:pt x="1035753" y="1700594"/>
                </a:cubicBezTo>
                <a:lnTo>
                  <a:pt x="1035753" y="1700593"/>
                </a:lnTo>
                <a:cubicBezTo>
                  <a:pt x="994161" y="1707900"/>
                  <a:pt x="954521" y="1680107"/>
                  <a:pt x="947214" y="1638515"/>
                </a:cubicBezTo>
                <a:lnTo>
                  <a:pt x="880771" y="1260307"/>
                </a:lnTo>
                <a:cubicBezTo>
                  <a:pt x="878909" y="1261418"/>
                  <a:pt x="876994" y="1261458"/>
                  <a:pt x="875070" y="1261458"/>
                </a:cubicBezTo>
                <a:lnTo>
                  <a:pt x="389900" y="1261457"/>
                </a:lnTo>
                <a:cubicBezTo>
                  <a:pt x="315089" y="1261457"/>
                  <a:pt x="254444" y="1200811"/>
                  <a:pt x="254443" y="1126001"/>
                </a:cubicBezTo>
                <a:lnTo>
                  <a:pt x="255898" y="1118797"/>
                </a:lnTo>
                <a:cubicBezTo>
                  <a:pt x="254508" y="1116457"/>
                  <a:pt x="254444" y="1114034"/>
                  <a:pt x="254444" y="1111596"/>
                </a:cubicBezTo>
                <a:lnTo>
                  <a:pt x="254444" y="626425"/>
                </a:lnTo>
                <a:cubicBezTo>
                  <a:pt x="254444" y="551614"/>
                  <a:pt x="315090" y="490968"/>
                  <a:pt x="389901" y="490968"/>
                </a:cubicBezTo>
                <a:close/>
                <a:moveTo>
                  <a:pt x="1101430" y="405033"/>
                </a:moveTo>
                <a:cubicBezTo>
                  <a:pt x="1123925" y="398883"/>
                  <a:pt x="1147296" y="412677"/>
                  <a:pt x="1153629" y="435844"/>
                </a:cubicBezTo>
                <a:cubicBezTo>
                  <a:pt x="1157118" y="448603"/>
                  <a:pt x="1154711" y="461544"/>
                  <a:pt x="1147665" y="471328"/>
                </a:cubicBezTo>
                <a:lnTo>
                  <a:pt x="1148828" y="472026"/>
                </a:lnTo>
                <a:lnTo>
                  <a:pt x="977292" y="777994"/>
                </a:lnTo>
                <a:lnTo>
                  <a:pt x="1159914" y="777994"/>
                </a:lnTo>
                <a:lnTo>
                  <a:pt x="1159914" y="777993"/>
                </a:lnTo>
                <a:lnTo>
                  <a:pt x="1222281" y="777993"/>
                </a:lnTo>
                <a:lnTo>
                  <a:pt x="1222281" y="777994"/>
                </a:lnTo>
                <a:lnTo>
                  <a:pt x="1222281" y="823713"/>
                </a:lnTo>
                <a:lnTo>
                  <a:pt x="1222281" y="1622806"/>
                </a:lnTo>
                <a:lnTo>
                  <a:pt x="1159914" y="1622806"/>
                </a:lnTo>
                <a:lnTo>
                  <a:pt x="1159914" y="823713"/>
                </a:lnTo>
                <a:lnTo>
                  <a:pt x="646217" y="823713"/>
                </a:lnTo>
                <a:lnTo>
                  <a:pt x="646217" y="777994"/>
                </a:lnTo>
                <a:lnTo>
                  <a:pt x="909407" y="777994"/>
                </a:lnTo>
                <a:lnTo>
                  <a:pt x="886674" y="764356"/>
                </a:lnTo>
                <a:lnTo>
                  <a:pt x="1074851" y="428705"/>
                </a:lnTo>
                <a:cubicBezTo>
                  <a:pt x="1079336" y="417302"/>
                  <a:pt x="1088933" y="408450"/>
                  <a:pt x="1101430" y="405033"/>
                </a:cubicBezTo>
                <a:close/>
                <a:moveTo>
                  <a:pt x="381341" y="0"/>
                </a:moveTo>
                <a:cubicBezTo>
                  <a:pt x="500648" y="0"/>
                  <a:pt x="597365" y="96717"/>
                  <a:pt x="597365" y="216024"/>
                </a:cubicBezTo>
                <a:cubicBezTo>
                  <a:pt x="597365" y="335331"/>
                  <a:pt x="500648" y="432048"/>
                  <a:pt x="381341" y="432048"/>
                </a:cubicBezTo>
                <a:cubicBezTo>
                  <a:pt x="262034" y="432048"/>
                  <a:pt x="165317" y="335331"/>
                  <a:pt x="165317" y="216024"/>
                </a:cubicBezTo>
                <a:cubicBezTo>
                  <a:pt x="165317" y="96717"/>
                  <a:pt x="262034" y="0"/>
                  <a:pt x="381341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3718295" y="2418233"/>
            <a:ext cx="99738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OFFICE 1</a:t>
            </a:r>
            <a:endParaRPr lang="ko-KR" alt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1965152" y="2492436"/>
            <a:ext cx="592812" cy="201244"/>
            <a:chOff x="1965152" y="2511607"/>
            <a:chExt cx="592812" cy="201244"/>
          </a:xfrm>
        </p:grpSpPr>
        <p:cxnSp>
          <p:nvCxnSpPr>
            <p:cNvPr id="48" name="직선 연결선 47"/>
            <p:cNvCxnSpPr/>
            <p:nvPr/>
          </p:nvCxnSpPr>
          <p:spPr>
            <a:xfrm flipH="1">
              <a:off x="2553378" y="2511607"/>
              <a:ext cx="0" cy="19843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 flipH="1">
              <a:off x="1969713" y="2708919"/>
              <a:ext cx="588251" cy="1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H="1">
              <a:off x="1965152" y="2514421"/>
              <a:ext cx="0" cy="19843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/>
          <p:cNvGrpSpPr/>
          <p:nvPr/>
        </p:nvGrpSpPr>
        <p:grpSpPr>
          <a:xfrm>
            <a:off x="2471051" y="1681637"/>
            <a:ext cx="804805" cy="852098"/>
            <a:chOff x="2450895" y="1754131"/>
            <a:chExt cx="804805" cy="8520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막힌 원호 64"/>
            <p:cNvSpPr/>
            <p:nvPr/>
          </p:nvSpPr>
          <p:spPr>
            <a:xfrm rot="2873075">
              <a:off x="2778352" y="1957543"/>
              <a:ext cx="370784" cy="294332"/>
            </a:xfrm>
            <a:custGeom>
              <a:avLst/>
              <a:gdLst/>
              <a:ahLst/>
              <a:cxnLst/>
              <a:rect l="l" t="t" r="r" b="b"/>
              <a:pathLst>
                <a:path w="1874114" h="1016115">
                  <a:moveTo>
                    <a:pt x="937128" y="808539"/>
                  </a:moveTo>
                  <a:cubicBezTo>
                    <a:pt x="1057233" y="808156"/>
                    <a:pt x="1177485" y="842378"/>
                    <a:pt x="1276731" y="911271"/>
                  </a:cubicBezTo>
                  <a:lnTo>
                    <a:pt x="1181173" y="1014668"/>
                  </a:lnTo>
                  <a:cubicBezTo>
                    <a:pt x="1037180" y="925125"/>
                    <a:pt x="837939" y="925718"/>
                    <a:pt x="694741" y="1016115"/>
                  </a:cubicBezTo>
                  <a:lnTo>
                    <a:pt x="598404" y="913431"/>
                  </a:lnTo>
                  <a:cubicBezTo>
                    <a:pt x="697064" y="843908"/>
                    <a:pt x="817022" y="808921"/>
                    <a:pt x="937128" y="808539"/>
                  </a:cubicBezTo>
                  <a:close/>
                  <a:moveTo>
                    <a:pt x="938564" y="568907"/>
                  </a:moveTo>
                  <a:cubicBezTo>
                    <a:pt x="1130641" y="568459"/>
                    <a:pt x="1316339" y="628620"/>
                    <a:pt x="1460976" y="738155"/>
                  </a:cubicBezTo>
                  <a:lnTo>
                    <a:pt x="1365702" y="832649"/>
                  </a:lnTo>
                  <a:cubicBezTo>
                    <a:pt x="1246471" y="747883"/>
                    <a:pt x="1095201" y="701521"/>
                    <a:pt x="938977" y="701863"/>
                  </a:cubicBezTo>
                  <a:cubicBezTo>
                    <a:pt x="782545" y="702206"/>
                    <a:pt x="631379" y="749355"/>
                    <a:pt x="512612" y="834848"/>
                  </a:cubicBezTo>
                  <a:lnTo>
                    <a:pt x="416750" y="740946"/>
                  </a:lnTo>
                  <a:cubicBezTo>
                    <a:pt x="560764" y="630518"/>
                    <a:pt x="746275" y="569356"/>
                    <a:pt x="938564" y="568907"/>
                  </a:cubicBezTo>
                  <a:close/>
                  <a:moveTo>
                    <a:pt x="940056" y="293939"/>
                  </a:moveTo>
                  <a:cubicBezTo>
                    <a:pt x="1203742" y="293790"/>
                    <a:pt x="1457600" y="386002"/>
                    <a:pt x="1650048" y="551839"/>
                  </a:cubicBezTo>
                  <a:lnTo>
                    <a:pt x="1538037" y="661854"/>
                  </a:lnTo>
                  <a:cubicBezTo>
                    <a:pt x="1375173" y="525813"/>
                    <a:pt x="1161706" y="450336"/>
                    <a:pt x="940160" y="450458"/>
                  </a:cubicBezTo>
                  <a:cubicBezTo>
                    <a:pt x="718577" y="450580"/>
                    <a:pt x="505178" y="526316"/>
                    <a:pt x="342487" y="662576"/>
                  </a:cubicBezTo>
                  <a:lnTo>
                    <a:pt x="230330" y="552711"/>
                  </a:lnTo>
                  <a:cubicBezTo>
                    <a:pt x="422565" y="386614"/>
                    <a:pt x="676332" y="294088"/>
                    <a:pt x="940056" y="293939"/>
                  </a:cubicBezTo>
                  <a:close/>
                  <a:moveTo>
                    <a:pt x="936530" y="2"/>
                  </a:moveTo>
                  <a:cubicBezTo>
                    <a:pt x="1283784" y="-595"/>
                    <a:pt x="1618539" y="119174"/>
                    <a:pt x="1874114" y="335452"/>
                  </a:cubicBezTo>
                  <a:lnTo>
                    <a:pt x="1764424" y="445159"/>
                  </a:lnTo>
                  <a:cubicBezTo>
                    <a:pt x="1538056" y="257776"/>
                    <a:pt x="1242873" y="154169"/>
                    <a:pt x="936844" y="154684"/>
                  </a:cubicBezTo>
                  <a:cubicBezTo>
                    <a:pt x="630668" y="155199"/>
                    <a:pt x="335776" y="259900"/>
                    <a:pt x="110135" y="448206"/>
                  </a:cubicBezTo>
                  <a:lnTo>
                    <a:pt x="0" y="338946"/>
                  </a:lnTo>
                  <a:cubicBezTo>
                    <a:pt x="254729" y="121623"/>
                    <a:pt x="589127" y="600"/>
                    <a:pt x="936530" y="2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2450895" y="1754131"/>
              <a:ext cx="804805" cy="852098"/>
              <a:chOff x="2450895" y="1754131"/>
              <a:chExt cx="804805" cy="852098"/>
            </a:xfrm>
          </p:grpSpPr>
          <p:sp>
            <p:nvSpPr>
              <p:cNvPr id="54" name="이등변 삼각형 53"/>
              <p:cNvSpPr/>
              <p:nvPr/>
            </p:nvSpPr>
            <p:spPr>
              <a:xfrm rot="3180000">
                <a:off x="2713519" y="2220332"/>
                <a:ext cx="66938" cy="137393"/>
              </a:xfrm>
              <a:prstGeom prst="triangl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타원 54"/>
              <p:cNvSpPr/>
              <p:nvPr/>
            </p:nvSpPr>
            <p:spPr>
              <a:xfrm>
                <a:off x="2781973" y="221989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모서리가 둥근 직사각형 55"/>
              <p:cNvSpPr/>
              <p:nvPr/>
            </p:nvSpPr>
            <p:spPr>
              <a:xfrm rot="18060000">
                <a:off x="2467778" y="2430338"/>
                <a:ext cx="269787" cy="8199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현 56"/>
              <p:cNvSpPr/>
              <p:nvPr/>
            </p:nvSpPr>
            <p:spPr>
              <a:xfrm>
                <a:off x="2450895" y="1754131"/>
                <a:ext cx="804805" cy="849515"/>
              </a:xfrm>
              <a:prstGeom prst="chord">
                <a:avLst>
                  <a:gd name="adj1" fmla="val 4959859"/>
                  <a:gd name="adj2" fmla="val 1205759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58" name="TextBox 57"/>
          <p:cNvSpPr txBox="1"/>
          <p:nvPr/>
        </p:nvSpPr>
        <p:spPr>
          <a:xfrm>
            <a:off x="1803199" y="2665892"/>
            <a:ext cx="1338764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Eavesdropping</a:t>
            </a:r>
            <a:endParaRPr lang="ko-KR" alt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1613703" y="1848513"/>
            <a:ext cx="712021" cy="692971"/>
            <a:chOff x="1114803" y="4509120"/>
            <a:chExt cx="1526281" cy="1485447"/>
          </a:xfrm>
        </p:grpSpPr>
        <p:sp>
          <p:nvSpPr>
            <p:cNvPr id="60" name="모서리가 둥근 직사각형 3"/>
            <p:cNvSpPr/>
            <p:nvPr/>
          </p:nvSpPr>
          <p:spPr>
            <a:xfrm>
              <a:off x="1115616" y="4509120"/>
              <a:ext cx="1524655" cy="1152128"/>
            </a:xfrm>
            <a:custGeom>
              <a:avLst/>
              <a:gdLst/>
              <a:ahLst/>
              <a:cxnLst/>
              <a:rect l="l" t="t" r="r" b="b"/>
              <a:pathLst>
                <a:path w="1844833" h="1152128">
                  <a:moveTo>
                    <a:pt x="348102" y="189091"/>
                  </a:moveTo>
                  <a:cubicBezTo>
                    <a:pt x="276861" y="189091"/>
                    <a:pt x="219108" y="246844"/>
                    <a:pt x="219108" y="318085"/>
                  </a:cubicBezTo>
                  <a:lnTo>
                    <a:pt x="219108" y="834044"/>
                  </a:lnTo>
                  <a:cubicBezTo>
                    <a:pt x="219108" y="905285"/>
                    <a:pt x="276861" y="963038"/>
                    <a:pt x="348102" y="963038"/>
                  </a:cubicBezTo>
                  <a:lnTo>
                    <a:pt x="1496731" y="963038"/>
                  </a:lnTo>
                  <a:cubicBezTo>
                    <a:pt x="1567972" y="963038"/>
                    <a:pt x="1625725" y="905285"/>
                    <a:pt x="1625725" y="834044"/>
                  </a:cubicBezTo>
                  <a:lnTo>
                    <a:pt x="1625725" y="318085"/>
                  </a:lnTo>
                  <a:cubicBezTo>
                    <a:pt x="1625725" y="246844"/>
                    <a:pt x="1567972" y="189091"/>
                    <a:pt x="1496731" y="189091"/>
                  </a:cubicBezTo>
                  <a:close/>
                  <a:moveTo>
                    <a:pt x="192025" y="0"/>
                  </a:moveTo>
                  <a:lnTo>
                    <a:pt x="1652808" y="0"/>
                  </a:lnTo>
                  <a:cubicBezTo>
                    <a:pt x="1758860" y="0"/>
                    <a:pt x="1844833" y="85973"/>
                    <a:pt x="1844833" y="192025"/>
                  </a:cubicBezTo>
                  <a:lnTo>
                    <a:pt x="1844833" y="960103"/>
                  </a:lnTo>
                  <a:cubicBezTo>
                    <a:pt x="1844833" y="1066155"/>
                    <a:pt x="1758860" y="1152128"/>
                    <a:pt x="1652808" y="1152128"/>
                  </a:cubicBezTo>
                  <a:lnTo>
                    <a:pt x="192025" y="1152128"/>
                  </a:lnTo>
                  <a:cubicBezTo>
                    <a:pt x="85973" y="1152128"/>
                    <a:pt x="0" y="1066155"/>
                    <a:pt x="0" y="960103"/>
                  </a:cubicBezTo>
                  <a:lnTo>
                    <a:pt x="0" y="192025"/>
                  </a:lnTo>
                  <a:cubicBezTo>
                    <a:pt x="0" y="85973"/>
                    <a:pt x="85973" y="0"/>
                    <a:pt x="19202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모서리가 둥근 직사각형 60"/>
            <p:cNvSpPr/>
            <p:nvPr/>
          </p:nvSpPr>
          <p:spPr>
            <a:xfrm>
              <a:off x="1114803" y="5777800"/>
              <a:ext cx="1526281" cy="216767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모서리가 둥근 직사각형 61"/>
            <p:cNvSpPr/>
            <p:nvPr/>
          </p:nvSpPr>
          <p:spPr>
            <a:xfrm>
              <a:off x="1661272" y="5825848"/>
              <a:ext cx="407447" cy="47222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8930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/>
          <p:cNvSpPr/>
          <p:nvPr/>
        </p:nvSpPr>
        <p:spPr>
          <a:xfrm>
            <a:off x="7719418" y="4312826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8115418" y="1016832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540000" y="0"/>
                </a:moveTo>
                <a:lnTo>
                  <a:pt x="774000" y="0"/>
                </a:lnTo>
                <a:lnTo>
                  <a:pt x="1026000" y="0"/>
                </a:lnTo>
                <a:lnTo>
                  <a:pt x="1260000" y="0"/>
                </a:lnTo>
                <a:lnTo>
                  <a:pt x="1260000" y="252000"/>
                </a:lnTo>
                <a:lnTo>
                  <a:pt x="1026000" y="252000"/>
                </a:lnTo>
                <a:lnTo>
                  <a:pt x="1026000" y="774000"/>
                </a:lnTo>
                <a:lnTo>
                  <a:pt x="1548000" y="774000"/>
                </a:lnTo>
                <a:lnTo>
                  <a:pt x="1548000" y="540000"/>
                </a:lnTo>
                <a:lnTo>
                  <a:pt x="1800000" y="540000"/>
                </a:lnTo>
                <a:lnTo>
                  <a:pt x="1800000" y="774000"/>
                </a:lnTo>
                <a:lnTo>
                  <a:pt x="1800000" y="1026000"/>
                </a:lnTo>
                <a:lnTo>
                  <a:pt x="1800000" y="1260000"/>
                </a:lnTo>
                <a:lnTo>
                  <a:pt x="1548000" y="1260000"/>
                </a:lnTo>
                <a:lnTo>
                  <a:pt x="1548000" y="1026000"/>
                </a:lnTo>
                <a:lnTo>
                  <a:pt x="1026000" y="1026000"/>
                </a:lnTo>
                <a:lnTo>
                  <a:pt x="1026000" y="1548000"/>
                </a:lnTo>
                <a:lnTo>
                  <a:pt x="1260000" y="1548000"/>
                </a:lnTo>
                <a:lnTo>
                  <a:pt x="1260000" y="1800000"/>
                </a:lnTo>
                <a:lnTo>
                  <a:pt x="1026000" y="1800000"/>
                </a:lnTo>
                <a:lnTo>
                  <a:pt x="774000" y="1800000"/>
                </a:lnTo>
                <a:lnTo>
                  <a:pt x="540000" y="1800000"/>
                </a:lnTo>
                <a:lnTo>
                  <a:pt x="540000" y="1548000"/>
                </a:lnTo>
                <a:lnTo>
                  <a:pt x="774000" y="1548000"/>
                </a:lnTo>
                <a:lnTo>
                  <a:pt x="774000" y="1026000"/>
                </a:lnTo>
                <a:lnTo>
                  <a:pt x="252000" y="1026000"/>
                </a:lnTo>
                <a:lnTo>
                  <a:pt x="252000" y="1260000"/>
                </a:lnTo>
                <a:lnTo>
                  <a:pt x="0" y="1260000"/>
                </a:lnTo>
                <a:lnTo>
                  <a:pt x="0" y="1026000"/>
                </a:lnTo>
                <a:lnTo>
                  <a:pt x="0" y="774000"/>
                </a:lnTo>
                <a:lnTo>
                  <a:pt x="0" y="540000"/>
                </a:lnTo>
                <a:lnTo>
                  <a:pt x="252000" y="540000"/>
                </a:lnTo>
                <a:lnTo>
                  <a:pt x="252000" y="774000"/>
                </a:lnTo>
                <a:lnTo>
                  <a:pt x="774000" y="774000"/>
                </a:lnTo>
                <a:lnTo>
                  <a:pt x="774000" y="252000"/>
                </a:lnTo>
                <a:lnTo>
                  <a:pt x="540000" y="252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-56582" y="62068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-1177849" y="5475704"/>
            <a:ext cx="916811" cy="266530"/>
            <a:chOff x="2912880" y="4301832"/>
            <a:chExt cx="916811" cy="236431"/>
          </a:xfrm>
        </p:grpSpPr>
        <p:grpSp>
          <p:nvGrpSpPr>
            <p:cNvPr id="5" name="그룹 4"/>
            <p:cNvGrpSpPr/>
            <p:nvPr/>
          </p:nvGrpSpPr>
          <p:grpSpPr>
            <a:xfrm>
              <a:off x="3289691" y="4301832"/>
              <a:ext cx="540000" cy="236431"/>
              <a:chOff x="4283888" y="5048079"/>
              <a:chExt cx="540000" cy="236431"/>
            </a:xfrm>
          </p:grpSpPr>
          <p:cxnSp>
            <p:nvCxnSpPr>
              <p:cNvPr id="9" name="직선 연결선 8"/>
              <p:cNvCxnSpPr/>
              <p:nvPr/>
            </p:nvCxnSpPr>
            <p:spPr>
              <a:xfrm>
                <a:off x="4823888" y="5048079"/>
                <a:ext cx="0" cy="236431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화살표 연결선 9"/>
              <p:cNvCxnSpPr/>
              <p:nvPr/>
            </p:nvCxnSpPr>
            <p:spPr>
              <a:xfrm>
                <a:off x="4283888" y="5166295"/>
                <a:ext cx="54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그룹 5"/>
            <p:cNvGrpSpPr/>
            <p:nvPr/>
          </p:nvGrpSpPr>
          <p:grpSpPr>
            <a:xfrm>
              <a:off x="2912880" y="4301918"/>
              <a:ext cx="542936" cy="236259"/>
              <a:chOff x="2300952" y="5048165"/>
              <a:chExt cx="542936" cy="236259"/>
            </a:xfrm>
          </p:grpSpPr>
          <p:cxnSp>
            <p:nvCxnSpPr>
              <p:cNvPr id="7" name="직선 연결선 6"/>
              <p:cNvCxnSpPr/>
              <p:nvPr/>
            </p:nvCxnSpPr>
            <p:spPr>
              <a:xfrm flipH="1">
                <a:off x="2300952" y="5048165"/>
                <a:ext cx="0" cy="236259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직선 화살표 연결선 7"/>
              <p:cNvCxnSpPr/>
              <p:nvPr/>
            </p:nvCxnSpPr>
            <p:spPr>
              <a:xfrm>
                <a:off x="2303888" y="5166295"/>
                <a:ext cx="54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lg" len="med"/>
                <a:tailEnd type="non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직사각형 10"/>
          <p:cNvSpPr/>
          <p:nvPr/>
        </p:nvSpPr>
        <p:spPr>
          <a:xfrm>
            <a:off x="-1448127" y="5969714"/>
            <a:ext cx="1023037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sz="3600" b="1" i="1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ko-KR" sz="3600" b="1" i="1" baseline="-25000" dirty="0" smtClean="0">
                <a:latin typeface="Times New Roman" pitchFamily="18" charset="0"/>
                <a:cs typeface="Times New Roman" pitchFamily="18" charset="0"/>
              </a:rPr>
              <a:t>r  </a:t>
            </a:r>
            <a:r>
              <a:rPr lang="en-US" altLang="ko-KR" sz="3600" b="1" i="1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ko-KR" altLang="en-US" sz="36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026157" y="1016831"/>
            <a:ext cx="252000" cy="180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35418" y="62068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127418" y="62068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7719418" y="62068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0311418" y="62068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-3566415" y="-532964"/>
            <a:ext cx="252000" cy="108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 rot="3600000">
            <a:off x="2770320" y="1395224"/>
            <a:ext cx="1809168" cy="1620000"/>
          </a:xfrm>
          <a:custGeom>
            <a:avLst/>
            <a:gdLst/>
            <a:ahLst/>
            <a:cxnLst/>
            <a:rect l="l" t="t" r="r" b="b"/>
            <a:pathLst>
              <a:path w="1809168" h="1620000">
                <a:moveTo>
                  <a:pt x="0" y="253715"/>
                </a:moveTo>
                <a:lnTo>
                  <a:pt x="126000" y="35477"/>
                </a:lnTo>
                <a:lnTo>
                  <a:pt x="873860" y="467254"/>
                </a:lnTo>
                <a:lnTo>
                  <a:pt x="1683168" y="0"/>
                </a:lnTo>
                <a:lnTo>
                  <a:pt x="1809168" y="218238"/>
                </a:lnTo>
                <a:lnTo>
                  <a:pt x="999860" y="685492"/>
                </a:lnTo>
                <a:lnTo>
                  <a:pt x="999860" y="1620000"/>
                </a:lnTo>
                <a:lnTo>
                  <a:pt x="747859" y="1620000"/>
                </a:lnTo>
                <a:lnTo>
                  <a:pt x="747860" y="685492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연결선 34"/>
          <p:cNvCxnSpPr/>
          <p:nvPr/>
        </p:nvCxnSpPr>
        <p:spPr>
          <a:xfrm>
            <a:off x="-56582" y="1916831"/>
            <a:ext cx="10605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3831418" y="260648"/>
            <a:ext cx="0" cy="3735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 rot="18000000">
            <a:off x="5614071" y="1008830"/>
            <a:ext cx="1812975" cy="1984637"/>
          </a:xfrm>
          <a:custGeom>
            <a:avLst/>
            <a:gdLst/>
            <a:ahLst/>
            <a:cxnLst/>
            <a:rect l="l" t="t" r="r" b="b"/>
            <a:pathLst>
              <a:path w="1812975" h="1984637">
                <a:moveTo>
                  <a:pt x="1812165" y="360000"/>
                </a:moveTo>
                <a:lnTo>
                  <a:pt x="1811356" y="361402"/>
                </a:lnTo>
                <a:lnTo>
                  <a:pt x="1812975" y="361402"/>
                </a:lnTo>
                <a:lnTo>
                  <a:pt x="1812974" y="1081402"/>
                </a:lnTo>
                <a:lnTo>
                  <a:pt x="1560974" y="1081402"/>
                </a:lnTo>
                <a:lnTo>
                  <a:pt x="1560975" y="651535"/>
                </a:lnTo>
                <a:lnTo>
                  <a:pt x="1001041" y="974813"/>
                </a:lnTo>
                <a:lnTo>
                  <a:pt x="1001040" y="1620259"/>
                </a:lnTo>
                <a:lnTo>
                  <a:pt x="1371457" y="1406399"/>
                </a:lnTo>
                <a:lnTo>
                  <a:pt x="1497457" y="1624637"/>
                </a:lnTo>
                <a:lnTo>
                  <a:pt x="873918" y="1984637"/>
                </a:lnTo>
                <a:lnTo>
                  <a:pt x="873109" y="1983235"/>
                </a:lnTo>
                <a:lnTo>
                  <a:pt x="872300" y="1984637"/>
                </a:lnTo>
                <a:lnTo>
                  <a:pt x="248762" y="1624637"/>
                </a:lnTo>
                <a:lnTo>
                  <a:pt x="374762" y="1406398"/>
                </a:lnTo>
                <a:lnTo>
                  <a:pt x="749040" y="1622488"/>
                </a:lnTo>
                <a:lnTo>
                  <a:pt x="749041" y="974813"/>
                </a:lnTo>
                <a:lnTo>
                  <a:pt x="252000" y="687846"/>
                </a:lnTo>
                <a:lnTo>
                  <a:pt x="252000" y="1116919"/>
                </a:lnTo>
                <a:lnTo>
                  <a:pt x="0" y="1116919"/>
                </a:lnTo>
                <a:lnTo>
                  <a:pt x="0" y="396919"/>
                </a:lnTo>
                <a:lnTo>
                  <a:pt x="1618" y="396919"/>
                </a:lnTo>
                <a:lnTo>
                  <a:pt x="808" y="395517"/>
                </a:lnTo>
                <a:lnTo>
                  <a:pt x="624347" y="35517"/>
                </a:lnTo>
                <a:lnTo>
                  <a:pt x="750347" y="253755"/>
                </a:lnTo>
                <a:lnTo>
                  <a:pt x="377239" y="469169"/>
                </a:lnTo>
                <a:lnTo>
                  <a:pt x="875041" y="756575"/>
                </a:lnTo>
                <a:lnTo>
                  <a:pt x="1435047" y="433255"/>
                </a:lnTo>
                <a:lnTo>
                  <a:pt x="1062627" y="218238"/>
                </a:lnTo>
                <a:lnTo>
                  <a:pt x="1188627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 rot="18000000">
            <a:off x="-2505107" y="2706963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-2754686" y="2274681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 rot="3600000">
            <a:off x="-2254535" y="1337361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 rot="7200000">
            <a:off x="-1755378" y="1337361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30"/>
          <p:cNvSpPr/>
          <p:nvPr/>
        </p:nvSpPr>
        <p:spPr>
          <a:xfrm rot="18000000">
            <a:off x="-2597280" y="1752868"/>
            <a:ext cx="1809168" cy="1620000"/>
          </a:xfrm>
          <a:custGeom>
            <a:avLst/>
            <a:gdLst/>
            <a:ahLst/>
            <a:cxnLst/>
            <a:rect l="l" t="t" r="r" b="b"/>
            <a:pathLst>
              <a:path w="1809168" h="1620000">
                <a:moveTo>
                  <a:pt x="0" y="253715"/>
                </a:moveTo>
                <a:lnTo>
                  <a:pt x="126000" y="35477"/>
                </a:lnTo>
                <a:lnTo>
                  <a:pt x="873860" y="467254"/>
                </a:lnTo>
                <a:lnTo>
                  <a:pt x="1683168" y="0"/>
                </a:lnTo>
                <a:lnTo>
                  <a:pt x="1809168" y="218238"/>
                </a:lnTo>
                <a:lnTo>
                  <a:pt x="999860" y="685492"/>
                </a:lnTo>
                <a:lnTo>
                  <a:pt x="999860" y="1620000"/>
                </a:lnTo>
                <a:lnTo>
                  <a:pt x="747859" y="1620000"/>
                </a:lnTo>
                <a:lnTo>
                  <a:pt x="747860" y="685492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 rot="10800000">
            <a:off x="-1193912" y="2313106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 rot="14400000">
            <a:off x="-1443491" y="2745388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연결선 57"/>
          <p:cNvCxnSpPr/>
          <p:nvPr/>
        </p:nvCxnSpPr>
        <p:spPr>
          <a:xfrm>
            <a:off x="6423418" y="260648"/>
            <a:ext cx="0" cy="373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9015418" y="260648"/>
            <a:ext cx="0" cy="3735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/>
          <p:cNvGrpSpPr/>
          <p:nvPr/>
        </p:nvGrpSpPr>
        <p:grpSpPr>
          <a:xfrm>
            <a:off x="-3323761" y="-483199"/>
            <a:ext cx="1889308" cy="1292441"/>
            <a:chOff x="-2169988" y="2022868"/>
            <a:chExt cx="1889308" cy="1292441"/>
          </a:xfrm>
        </p:grpSpPr>
        <p:sp>
          <p:nvSpPr>
            <p:cNvPr id="66" name="직사각형 65"/>
            <p:cNvSpPr/>
            <p:nvPr/>
          </p:nvSpPr>
          <p:spPr>
            <a:xfrm>
              <a:off x="-1351334" y="2022868"/>
              <a:ext cx="252000" cy="108000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3" name="그룹 62"/>
            <p:cNvGrpSpPr/>
            <p:nvPr/>
          </p:nvGrpSpPr>
          <p:grpSpPr>
            <a:xfrm>
              <a:off x="-2169988" y="3063309"/>
              <a:ext cx="1889308" cy="252000"/>
              <a:chOff x="3434908" y="4563815"/>
              <a:chExt cx="1889308" cy="252000"/>
            </a:xfrm>
          </p:grpSpPr>
          <p:sp>
            <p:nvSpPr>
              <p:cNvPr id="64" name="직사각형 63"/>
              <p:cNvSpPr/>
              <p:nvPr/>
            </p:nvSpPr>
            <p:spPr>
              <a:xfrm rot="3600000">
                <a:off x="3848908" y="4149815"/>
                <a:ext cx="252000" cy="1080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직사각형 64"/>
              <p:cNvSpPr/>
              <p:nvPr/>
            </p:nvSpPr>
            <p:spPr>
              <a:xfrm rot="7200000">
                <a:off x="4658216" y="4149815"/>
                <a:ext cx="252000" cy="1080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75" name="직사각형 74"/>
          <p:cNvSpPr/>
          <p:nvPr/>
        </p:nvSpPr>
        <p:spPr>
          <a:xfrm>
            <a:off x="-2469799" y="3801704"/>
            <a:ext cx="252000" cy="180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 rot="5400000">
            <a:off x="-2469799" y="3801704"/>
            <a:ext cx="252000" cy="180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 rot="5400000">
            <a:off x="-2235799" y="3567704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 rot="5400000">
            <a:off x="-2703799" y="5115704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 rot="10800000">
            <a:off x="-1695799" y="4575704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 rot="10800000">
            <a:off x="-3243798" y="4107704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10707418" y="1016832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774000" y="0"/>
                </a:moveTo>
                <a:lnTo>
                  <a:pt x="1026000" y="0"/>
                </a:lnTo>
                <a:lnTo>
                  <a:pt x="1494000" y="0"/>
                </a:lnTo>
                <a:lnTo>
                  <a:pt x="1494000" y="252000"/>
                </a:lnTo>
                <a:lnTo>
                  <a:pt x="1026000" y="252000"/>
                </a:lnTo>
                <a:lnTo>
                  <a:pt x="1026000" y="774000"/>
                </a:lnTo>
                <a:lnTo>
                  <a:pt x="1548000" y="774000"/>
                </a:lnTo>
                <a:lnTo>
                  <a:pt x="1800000" y="774000"/>
                </a:lnTo>
                <a:lnTo>
                  <a:pt x="1800000" y="1026000"/>
                </a:lnTo>
                <a:lnTo>
                  <a:pt x="1800000" y="1494000"/>
                </a:lnTo>
                <a:lnTo>
                  <a:pt x="1548000" y="1494000"/>
                </a:lnTo>
                <a:lnTo>
                  <a:pt x="1548000" y="1026000"/>
                </a:lnTo>
                <a:lnTo>
                  <a:pt x="1026000" y="1026000"/>
                </a:lnTo>
                <a:lnTo>
                  <a:pt x="1026000" y="1548000"/>
                </a:lnTo>
                <a:lnTo>
                  <a:pt x="1026000" y="1800000"/>
                </a:lnTo>
                <a:lnTo>
                  <a:pt x="774000" y="1800000"/>
                </a:lnTo>
                <a:lnTo>
                  <a:pt x="306000" y="1800000"/>
                </a:lnTo>
                <a:lnTo>
                  <a:pt x="306000" y="1548000"/>
                </a:lnTo>
                <a:lnTo>
                  <a:pt x="774000" y="1548000"/>
                </a:lnTo>
                <a:lnTo>
                  <a:pt x="774000" y="1026000"/>
                </a:lnTo>
                <a:lnTo>
                  <a:pt x="252001" y="1026000"/>
                </a:lnTo>
                <a:lnTo>
                  <a:pt x="1" y="1026000"/>
                </a:lnTo>
                <a:lnTo>
                  <a:pt x="0" y="1026000"/>
                </a:lnTo>
                <a:lnTo>
                  <a:pt x="0" y="774000"/>
                </a:lnTo>
                <a:lnTo>
                  <a:pt x="1" y="774000"/>
                </a:lnTo>
                <a:lnTo>
                  <a:pt x="1" y="306000"/>
                </a:lnTo>
                <a:lnTo>
                  <a:pt x="252001" y="306000"/>
                </a:lnTo>
                <a:lnTo>
                  <a:pt x="252001" y="774000"/>
                </a:lnTo>
                <a:lnTo>
                  <a:pt x="774000" y="774000"/>
                </a:lnTo>
                <a:lnTo>
                  <a:pt x="774000" y="252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그룹 88"/>
          <p:cNvGrpSpPr/>
          <p:nvPr/>
        </p:nvGrpSpPr>
        <p:grpSpPr>
          <a:xfrm rot="1800000">
            <a:off x="3763401" y="2513440"/>
            <a:ext cx="835741" cy="266530"/>
            <a:chOff x="4283888" y="5048079"/>
            <a:chExt cx="540000" cy="236431"/>
          </a:xfrm>
        </p:grpSpPr>
        <p:cxnSp>
          <p:nvCxnSpPr>
            <p:cNvPr id="93" name="직선 연결선 92"/>
            <p:cNvCxnSpPr/>
            <p:nvPr/>
          </p:nvCxnSpPr>
          <p:spPr>
            <a:xfrm>
              <a:off x="4823888" y="5048079"/>
              <a:ext cx="0" cy="236431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화살표 연결선 93"/>
            <p:cNvCxnSpPr/>
            <p:nvPr/>
          </p:nvCxnSpPr>
          <p:spPr>
            <a:xfrm>
              <a:off x="4283888" y="5166295"/>
              <a:ext cx="54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그룹 89"/>
          <p:cNvGrpSpPr/>
          <p:nvPr/>
        </p:nvGrpSpPr>
        <p:grpSpPr>
          <a:xfrm rot="-1800000">
            <a:off x="3065106" y="2509133"/>
            <a:ext cx="810891" cy="266336"/>
            <a:chOff x="2300952" y="5048165"/>
            <a:chExt cx="542936" cy="236259"/>
          </a:xfrm>
        </p:grpSpPr>
        <p:cxnSp>
          <p:nvCxnSpPr>
            <p:cNvPr id="91" name="직선 연결선 90"/>
            <p:cNvCxnSpPr/>
            <p:nvPr/>
          </p:nvCxnSpPr>
          <p:spPr>
            <a:xfrm flipH="1">
              <a:off x="2300952" y="5048165"/>
              <a:ext cx="0" cy="236259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화살표 연결선 91"/>
            <p:cNvCxnSpPr/>
            <p:nvPr/>
          </p:nvCxnSpPr>
          <p:spPr>
            <a:xfrm>
              <a:off x="2303888" y="5166295"/>
              <a:ext cx="54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직사각형 94"/>
          <p:cNvSpPr/>
          <p:nvPr/>
        </p:nvSpPr>
        <p:spPr>
          <a:xfrm>
            <a:off x="3315090" y="2540095"/>
            <a:ext cx="1032655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sz="3200" b="1" i="1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ko-KR" sz="3200" b="1" i="1" baseline="-25000" dirty="0" smtClean="0">
                <a:latin typeface="Times New Roman" pitchFamily="18" charset="0"/>
                <a:cs typeface="Times New Roman" pitchFamily="18" charset="0"/>
              </a:rPr>
              <a:t>r  </a:t>
            </a:r>
            <a:r>
              <a:rPr lang="en-US" altLang="ko-KR" sz="3200" b="1" i="1" dirty="0" smtClean="0">
                <a:latin typeface="Times New Roman" pitchFamily="18" charset="0"/>
                <a:cs typeface="Times New Roman" pitchFamily="18" charset="0"/>
              </a:rPr>
              <a:t>/ 2</a:t>
            </a:r>
            <a:endParaRPr lang="ko-KR" altLang="en-US" sz="32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직사각형 67"/>
          <p:cNvSpPr/>
          <p:nvPr/>
        </p:nvSpPr>
        <p:spPr>
          <a:xfrm>
            <a:off x="8115418" y="4708970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540000" y="0"/>
                </a:moveTo>
                <a:lnTo>
                  <a:pt x="774000" y="0"/>
                </a:lnTo>
                <a:lnTo>
                  <a:pt x="1026000" y="0"/>
                </a:lnTo>
                <a:lnTo>
                  <a:pt x="1260000" y="0"/>
                </a:lnTo>
                <a:lnTo>
                  <a:pt x="1260000" y="252000"/>
                </a:lnTo>
                <a:lnTo>
                  <a:pt x="1026000" y="252000"/>
                </a:lnTo>
                <a:lnTo>
                  <a:pt x="1026000" y="774000"/>
                </a:lnTo>
                <a:lnTo>
                  <a:pt x="1548000" y="774000"/>
                </a:lnTo>
                <a:lnTo>
                  <a:pt x="1548000" y="540000"/>
                </a:lnTo>
                <a:lnTo>
                  <a:pt x="1800000" y="540000"/>
                </a:lnTo>
                <a:lnTo>
                  <a:pt x="1800000" y="774000"/>
                </a:lnTo>
                <a:lnTo>
                  <a:pt x="1800000" y="1026000"/>
                </a:lnTo>
                <a:lnTo>
                  <a:pt x="1800000" y="1260000"/>
                </a:lnTo>
                <a:lnTo>
                  <a:pt x="1548000" y="1260000"/>
                </a:lnTo>
                <a:lnTo>
                  <a:pt x="1548000" y="1026000"/>
                </a:lnTo>
                <a:lnTo>
                  <a:pt x="1026000" y="1026000"/>
                </a:lnTo>
                <a:lnTo>
                  <a:pt x="1026000" y="1548000"/>
                </a:lnTo>
                <a:lnTo>
                  <a:pt x="1260000" y="1548000"/>
                </a:lnTo>
                <a:lnTo>
                  <a:pt x="1260000" y="1800000"/>
                </a:lnTo>
                <a:lnTo>
                  <a:pt x="1026000" y="1800000"/>
                </a:lnTo>
                <a:lnTo>
                  <a:pt x="774000" y="1800000"/>
                </a:lnTo>
                <a:lnTo>
                  <a:pt x="540000" y="1800000"/>
                </a:lnTo>
                <a:lnTo>
                  <a:pt x="540000" y="1548000"/>
                </a:lnTo>
                <a:lnTo>
                  <a:pt x="774000" y="1548000"/>
                </a:lnTo>
                <a:lnTo>
                  <a:pt x="774000" y="1026000"/>
                </a:lnTo>
                <a:lnTo>
                  <a:pt x="252000" y="1026000"/>
                </a:lnTo>
                <a:lnTo>
                  <a:pt x="252000" y="1260000"/>
                </a:lnTo>
                <a:lnTo>
                  <a:pt x="0" y="1260000"/>
                </a:lnTo>
                <a:lnTo>
                  <a:pt x="0" y="1026000"/>
                </a:lnTo>
                <a:lnTo>
                  <a:pt x="0" y="774000"/>
                </a:lnTo>
                <a:lnTo>
                  <a:pt x="0" y="540000"/>
                </a:lnTo>
                <a:lnTo>
                  <a:pt x="252000" y="540000"/>
                </a:lnTo>
                <a:lnTo>
                  <a:pt x="252000" y="774000"/>
                </a:lnTo>
                <a:lnTo>
                  <a:pt x="774000" y="774000"/>
                </a:lnTo>
                <a:lnTo>
                  <a:pt x="774000" y="252000"/>
                </a:lnTo>
                <a:lnTo>
                  <a:pt x="540000" y="252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-56582" y="4312826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113418" y="4708970"/>
            <a:ext cx="252000" cy="180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2535418" y="4312826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5127418" y="4312826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10311418" y="4312826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30"/>
          <p:cNvSpPr/>
          <p:nvPr/>
        </p:nvSpPr>
        <p:spPr>
          <a:xfrm rot="3600000">
            <a:off x="2770320" y="5087362"/>
            <a:ext cx="1809168" cy="1620000"/>
          </a:xfrm>
          <a:custGeom>
            <a:avLst/>
            <a:gdLst/>
            <a:ahLst/>
            <a:cxnLst/>
            <a:rect l="l" t="t" r="r" b="b"/>
            <a:pathLst>
              <a:path w="1809168" h="1620000">
                <a:moveTo>
                  <a:pt x="0" y="253715"/>
                </a:moveTo>
                <a:lnTo>
                  <a:pt x="126000" y="35477"/>
                </a:lnTo>
                <a:lnTo>
                  <a:pt x="873860" y="467254"/>
                </a:lnTo>
                <a:lnTo>
                  <a:pt x="1683168" y="0"/>
                </a:lnTo>
                <a:lnTo>
                  <a:pt x="1809168" y="218238"/>
                </a:lnTo>
                <a:lnTo>
                  <a:pt x="999860" y="685492"/>
                </a:lnTo>
                <a:lnTo>
                  <a:pt x="999860" y="1620000"/>
                </a:lnTo>
                <a:lnTo>
                  <a:pt x="747859" y="1620000"/>
                </a:lnTo>
                <a:lnTo>
                  <a:pt x="747860" y="685492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2"/>
          <p:cNvSpPr/>
          <p:nvPr/>
        </p:nvSpPr>
        <p:spPr>
          <a:xfrm rot="18000000">
            <a:off x="5614071" y="4700968"/>
            <a:ext cx="1812975" cy="1984637"/>
          </a:xfrm>
          <a:custGeom>
            <a:avLst/>
            <a:gdLst/>
            <a:ahLst/>
            <a:cxnLst/>
            <a:rect l="l" t="t" r="r" b="b"/>
            <a:pathLst>
              <a:path w="1812975" h="1984637">
                <a:moveTo>
                  <a:pt x="1812165" y="360000"/>
                </a:moveTo>
                <a:lnTo>
                  <a:pt x="1811356" y="361402"/>
                </a:lnTo>
                <a:lnTo>
                  <a:pt x="1812975" y="361402"/>
                </a:lnTo>
                <a:lnTo>
                  <a:pt x="1812974" y="1081402"/>
                </a:lnTo>
                <a:lnTo>
                  <a:pt x="1560974" y="1081402"/>
                </a:lnTo>
                <a:lnTo>
                  <a:pt x="1560975" y="651535"/>
                </a:lnTo>
                <a:lnTo>
                  <a:pt x="1001041" y="974813"/>
                </a:lnTo>
                <a:lnTo>
                  <a:pt x="1001040" y="1620259"/>
                </a:lnTo>
                <a:lnTo>
                  <a:pt x="1371457" y="1406399"/>
                </a:lnTo>
                <a:lnTo>
                  <a:pt x="1497457" y="1624637"/>
                </a:lnTo>
                <a:lnTo>
                  <a:pt x="873918" y="1984637"/>
                </a:lnTo>
                <a:lnTo>
                  <a:pt x="873109" y="1983235"/>
                </a:lnTo>
                <a:lnTo>
                  <a:pt x="872300" y="1984637"/>
                </a:lnTo>
                <a:lnTo>
                  <a:pt x="248762" y="1624637"/>
                </a:lnTo>
                <a:lnTo>
                  <a:pt x="374762" y="1406398"/>
                </a:lnTo>
                <a:lnTo>
                  <a:pt x="749040" y="1622488"/>
                </a:lnTo>
                <a:lnTo>
                  <a:pt x="749041" y="974813"/>
                </a:lnTo>
                <a:lnTo>
                  <a:pt x="252000" y="687846"/>
                </a:lnTo>
                <a:lnTo>
                  <a:pt x="252000" y="1116919"/>
                </a:lnTo>
                <a:lnTo>
                  <a:pt x="0" y="1116919"/>
                </a:lnTo>
                <a:lnTo>
                  <a:pt x="0" y="396919"/>
                </a:lnTo>
                <a:lnTo>
                  <a:pt x="1618" y="396919"/>
                </a:lnTo>
                <a:lnTo>
                  <a:pt x="808" y="395517"/>
                </a:lnTo>
                <a:lnTo>
                  <a:pt x="624347" y="35517"/>
                </a:lnTo>
                <a:lnTo>
                  <a:pt x="750347" y="253755"/>
                </a:lnTo>
                <a:lnTo>
                  <a:pt x="377239" y="469169"/>
                </a:lnTo>
                <a:lnTo>
                  <a:pt x="875041" y="756575"/>
                </a:lnTo>
                <a:lnTo>
                  <a:pt x="1435047" y="433255"/>
                </a:lnTo>
                <a:lnTo>
                  <a:pt x="1062627" y="218238"/>
                </a:lnTo>
                <a:lnTo>
                  <a:pt x="1188627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81"/>
          <p:cNvSpPr/>
          <p:nvPr/>
        </p:nvSpPr>
        <p:spPr>
          <a:xfrm>
            <a:off x="10707418" y="4708970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774000" y="0"/>
                </a:moveTo>
                <a:lnTo>
                  <a:pt x="1026000" y="0"/>
                </a:lnTo>
                <a:lnTo>
                  <a:pt x="1494000" y="0"/>
                </a:lnTo>
                <a:lnTo>
                  <a:pt x="1494000" y="252000"/>
                </a:lnTo>
                <a:lnTo>
                  <a:pt x="1026000" y="252000"/>
                </a:lnTo>
                <a:lnTo>
                  <a:pt x="1026000" y="774000"/>
                </a:lnTo>
                <a:lnTo>
                  <a:pt x="1548000" y="774000"/>
                </a:lnTo>
                <a:lnTo>
                  <a:pt x="1800000" y="774000"/>
                </a:lnTo>
                <a:lnTo>
                  <a:pt x="1800000" y="1026000"/>
                </a:lnTo>
                <a:lnTo>
                  <a:pt x="1800000" y="1494000"/>
                </a:lnTo>
                <a:lnTo>
                  <a:pt x="1548000" y="1494000"/>
                </a:lnTo>
                <a:lnTo>
                  <a:pt x="1548000" y="1026000"/>
                </a:lnTo>
                <a:lnTo>
                  <a:pt x="1026000" y="1026000"/>
                </a:lnTo>
                <a:lnTo>
                  <a:pt x="1026000" y="1548000"/>
                </a:lnTo>
                <a:lnTo>
                  <a:pt x="1026000" y="1800000"/>
                </a:lnTo>
                <a:lnTo>
                  <a:pt x="774000" y="1800000"/>
                </a:lnTo>
                <a:lnTo>
                  <a:pt x="306000" y="1800000"/>
                </a:lnTo>
                <a:lnTo>
                  <a:pt x="306000" y="1548000"/>
                </a:lnTo>
                <a:lnTo>
                  <a:pt x="774000" y="1548000"/>
                </a:lnTo>
                <a:lnTo>
                  <a:pt x="774000" y="1026000"/>
                </a:lnTo>
                <a:lnTo>
                  <a:pt x="252001" y="1026000"/>
                </a:lnTo>
                <a:lnTo>
                  <a:pt x="1" y="1026000"/>
                </a:lnTo>
                <a:lnTo>
                  <a:pt x="0" y="1026000"/>
                </a:lnTo>
                <a:lnTo>
                  <a:pt x="0" y="774000"/>
                </a:lnTo>
                <a:lnTo>
                  <a:pt x="1" y="774000"/>
                </a:lnTo>
                <a:lnTo>
                  <a:pt x="1" y="306000"/>
                </a:lnTo>
                <a:lnTo>
                  <a:pt x="252001" y="306000"/>
                </a:lnTo>
                <a:lnTo>
                  <a:pt x="252001" y="774000"/>
                </a:lnTo>
                <a:lnTo>
                  <a:pt x="774000" y="774000"/>
                </a:lnTo>
                <a:lnTo>
                  <a:pt x="774000" y="252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0" name="그룹 109"/>
          <p:cNvGrpSpPr/>
          <p:nvPr/>
        </p:nvGrpSpPr>
        <p:grpSpPr>
          <a:xfrm rot="1800000">
            <a:off x="3763401" y="6205578"/>
            <a:ext cx="835741" cy="266530"/>
            <a:chOff x="4283888" y="5048079"/>
            <a:chExt cx="540000" cy="236431"/>
          </a:xfrm>
        </p:grpSpPr>
        <p:cxnSp>
          <p:nvCxnSpPr>
            <p:cNvPr id="111" name="직선 연결선 110"/>
            <p:cNvCxnSpPr/>
            <p:nvPr/>
          </p:nvCxnSpPr>
          <p:spPr>
            <a:xfrm>
              <a:off x="4823888" y="5048079"/>
              <a:ext cx="0" cy="236431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화살표 연결선 111"/>
            <p:cNvCxnSpPr/>
            <p:nvPr/>
          </p:nvCxnSpPr>
          <p:spPr>
            <a:xfrm>
              <a:off x="4283888" y="5166295"/>
              <a:ext cx="54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그룹 112"/>
          <p:cNvGrpSpPr/>
          <p:nvPr/>
        </p:nvGrpSpPr>
        <p:grpSpPr>
          <a:xfrm rot="19800000">
            <a:off x="3065106" y="6201271"/>
            <a:ext cx="810891" cy="266336"/>
            <a:chOff x="2300952" y="5048165"/>
            <a:chExt cx="542936" cy="236259"/>
          </a:xfrm>
        </p:grpSpPr>
        <p:cxnSp>
          <p:nvCxnSpPr>
            <p:cNvPr id="114" name="직선 연결선 113"/>
            <p:cNvCxnSpPr/>
            <p:nvPr/>
          </p:nvCxnSpPr>
          <p:spPr>
            <a:xfrm flipH="1">
              <a:off x="2300952" y="5048165"/>
              <a:ext cx="0" cy="236259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화살표 연결선 114"/>
            <p:cNvCxnSpPr/>
            <p:nvPr/>
          </p:nvCxnSpPr>
          <p:spPr>
            <a:xfrm>
              <a:off x="2303888" y="5166295"/>
              <a:ext cx="54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직사각형 115"/>
          <p:cNvSpPr/>
          <p:nvPr/>
        </p:nvSpPr>
        <p:spPr>
          <a:xfrm>
            <a:off x="3315090" y="6232233"/>
            <a:ext cx="1032655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sz="3200" b="1" i="1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ko-KR" sz="3200" b="1" i="1" baseline="-25000" dirty="0" smtClean="0">
                <a:latin typeface="Times New Roman" pitchFamily="18" charset="0"/>
                <a:cs typeface="Times New Roman" pitchFamily="18" charset="0"/>
              </a:rPr>
              <a:t>r  </a:t>
            </a:r>
            <a:r>
              <a:rPr lang="en-US" altLang="ko-KR" sz="3200" b="1" i="1" dirty="0" smtClean="0">
                <a:latin typeface="Times New Roman" pitchFamily="18" charset="0"/>
                <a:cs typeface="Times New Roman" pitchFamily="18" charset="0"/>
              </a:rPr>
              <a:t>/ 2</a:t>
            </a:r>
            <a:endParaRPr lang="ko-KR" altLang="en-US" sz="32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244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직사각형 167"/>
          <p:cNvSpPr/>
          <p:nvPr/>
        </p:nvSpPr>
        <p:spPr>
          <a:xfrm>
            <a:off x="8431158" y="7364564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육각형 23"/>
          <p:cNvSpPr/>
          <p:nvPr/>
        </p:nvSpPr>
        <p:spPr>
          <a:xfrm>
            <a:off x="8827158" y="7760708"/>
            <a:ext cx="1800000" cy="1800000"/>
          </a:xfrm>
          <a:prstGeom prst="hexagon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직사각형 166"/>
          <p:cNvSpPr/>
          <p:nvPr/>
        </p:nvSpPr>
        <p:spPr>
          <a:xfrm>
            <a:off x="5839158" y="7364564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1" name="타원 180"/>
          <p:cNvSpPr/>
          <p:nvPr/>
        </p:nvSpPr>
        <p:spPr>
          <a:xfrm>
            <a:off x="6235158" y="7760708"/>
            <a:ext cx="1800000" cy="1800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직사각형 146"/>
          <p:cNvSpPr/>
          <p:nvPr/>
        </p:nvSpPr>
        <p:spPr>
          <a:xfrm>
            <a:off x="3198787" y="4259085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 rot="3600000">
            <a:off x="2772584" y="1393917"/>
            <a:ext cx="1806149" cy="1620000"/>
          </a:xfrm>
          <a:custGeom>
            <a:avLst/>
            <a:gdLst/>
            <a:ahLst/>
            <a:cxnLst/>
            <a:rect l="l" t="t" r="r" b="b"/>
            <a:pathLst>
              <a:path w="1806149" h="1620000">
                <a:moveTo>
                  <a:pt x="112249" y="214668"/>
                </a:moveTo>
                <a:lnTo>
                  <a:pt x="842888" y="636502"/>
                </a:lnTo>
                <a:lnTo>
                  <a:pt x="842888" y="1495859"/>
                </a:lnTo>
                <a:lnTo>
                  <a:pt x="907688" y="1495859"/>
                </a:lnTo>
                <a:lnTo>
                  <a:pt x="907688" y="636927"/>
                </a:lnTo>
                <a:lnTo>
                  <a:pt x="908056" y="636290"/>
                </a:lnTo>
                <a:lnTo>
                  <a:pt x="1651913" y="206823"/>
                </a:lnTo>
                <a:lnTo>
                  <a:pt x="1619513" y="150705"/>
                </a:lnTo>
                <a:lnTo>
                  <a:pt x="875288" y="580384"/>
                </a:lnTo>
                <a:lnTo>
                  <a:pt x="144649" y="158549"/>
                </a:lnTo>
                <a:close/>
                <a:moveTo>
                  <a:pt x="0" y="255458"/>
                </a:moveTo>
                <a:lnTo>
                  <a:pt x="126000" y="37220"/>
                </a:lnTo>
                <a:lnTo>
                  <a:pt x="870841" y="467254"/>
                </a:lnTo>
                <a:lnTo>
                  <a:pt x="1680149" y="0"/>
                </a:lnTo>
                <a:lnTo>
                  <a:pt x="1806149" y="218238"/>
                </a:lnTo>
                <a:lnTo>
                  <a:pt x="999775" y="683799"/>
                </a:lnTo>
                <a:lnTo>
                  <a:pt x="996842" y="688879"/>
                </a:lnTo>
                <a:lnTo>
                  <a:pt x="996841" y="1620000"/>
                </a:lnTo>
                <a:lnTo>
                  <a:pt x="744841" y="1620000"/>
                </a:lnTo>
                <a:lnTo>
                  <a:pt x="744841" y="685492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-56582" y="62068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 rot="5400000">
            <a:off x="339418" y="1016833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126000" y="932400"/>
                </a:moveTo>
                <a:lnTo>
                  <a:pt x="867600" y="932400"/>
                </a:lnTo>
                <a:lnTo>
                  <a:pt x="867600" y="1674000"/>
                </a:lnTo>
                <a:lnTo>
                  <a:pt x="932400" y="1674000"/>
                </a:lnTo>
                <a:lnTo>
                  <a:pt x="932400" y="932400"/>
                </a:lnTo>
                <a:lnTo>
                  <a:pt x="1674000" y="932400"/>
                </a:lnTo>
                <a:lnTo>
                  <a:pt x="1674000" y="867600"/>
                </a:lnTo>
                <a:lnTo>
                  <a:pt x="932400" y="867600"/>
                </a:lnTo>
                <a:lnTo>
                  <a:pt x="932400" y="126000"/>
                </a:lnTo>
                <a:lnTo>
                  <a:pt x="867600" y="126000"/>
                </a:lnTo>
                <a:lnTo>
                  <a:pt x="867600" y="867600"/>
                </a:lnTo>
                <a:lnTo>
                  <a:pt x="126000" y="867600"/>
                </a:lnTo>
                <a:close/>
                <a:moveTo>
                  <a:pt x="0" y="1026000"/>
                </a:moveTo>
                <a:lnTo>
                  <a:pt x="0" y="774000"/>
                </a:lnTo>
                <a:lnTo>
                  <a:pt x="774000" y="774000"/>
                </a:lnTo>
                <a:lnTo>
                  <a:pt x="774000" y="0"/>
                </a:lnTo>
                <a:lnTo>
                  <a:pt x="1026000" y="0"/>
                </a:lnTo>
                <a:lnTo>
                  <a:pt x="1026000" y="774000"/>
                </a:lnTo>
                <a:lnTo>
                  <a:pt x="1800000" y="774000"/>
                </a:lnTo>
                <a:lnTo>
                  <a:pt x="1800000" y="1026000"/>
                </a:lnTo>
                <a:lnTo>
                  <a:pt x="1026000" y="1026000"/>
                </a:lnTo>
                <a:lnTo>
                  <a:pt x="1026000" y="1800000"/>
                </a:lnTo>
                <a:lnTo>
                  <a:pt x="774000" y="1800000"/>
                </a:lnTo>
                <a:lnTo>
                  <a:pt x="774000" y="1026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-1448127" y="5969714"/>
            <a:ext cx="1023037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sz="3600" b="1" i="1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ko-KR" sz="3600" b="1" i="1" baseline="-25000" dirty="0" smtClean="0">
                <a:latin typeface="Times New Roman" pitchFamily="18" charset="0"/>
                <a:cs typeface="Times New Roman" pitchFamily="18" charset="0"/>
              </a:rPr>
              <a:t>r  </a:t>
            </a:r>
            <a:r>
              <a:rPr lang="en-US" altLang="ko-KR" sz="3600" b="1" i="1" dirty="0" smtClean="0">
                <a:latin typeface="Times New Roman" pitchFamily="18" charset="0"/>
                <a:cs typeface="Times New Roman" pitchFamily="18" charset="0"/>
              </a:rPr>
              <a:t>/2</a:t>
            </a:r>
            <a:endParaRPr lang="ko-KR" altLang="en-US" sz="36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35418" y="62068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127418" y="62068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7719418" y="62068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0311418" y="62068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-3566415" y="-532964"/>
            <a:ext cx="252000" cy="108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연결선 34"/>
          <p:cNvCxnSpPr/>
          <p:nvPr/>
        </p:nvCxnSpPr>
        <p:spPr>
          <a:xfrm>
            <a:off x="-56582" y="1916831"/>
            <a:ext cx="10605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3831418" y="260648"/>
            <a:ext cx="0" cy="3735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 rot="18000000">
            <a:off x="-2505107" y="2706963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-2754686" y="2274681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 rot="3600000">
            <a:off x="-2254535" y="1337361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 rot="7200000">
            <a:off x="-1755378" y="1337361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30"/>
          <p:cNvSpPr/>
          <p:nvPr/>
        </p:nvSpPr>
        <p:spPr>
          <a:xfrm rot="18000000">
            <a:off x="-2597280" y="1752868"/>
            <a:ext cx="1809168" cy="1620000"/>
          </a:xfrm>
          <a:custGeom>
            <a:avLst/>
            <a:gdLst/>
            <a:ahLst/>
            <a:cxnLst/>
            <a:rect l="l" t="t" r="r" b="b"/>
            <a:pathLst>
              <a:path w="1809168" h="1620000">
                <a:moveTo>
                  <a:pt x="0" y="253715"/>
                </a:moveTo>
                <a:lnTo>
                  <a:pt x="126000" y="35477"/>
                </a:lnTo>
                <a:lnTo>
                  <a:pt x="873860" y="467254"/>
                </a:lnTo>
                <a:lnTo>
                  <a:pt x="1683168" y="0"/>
                </a:lnTo>
                <a:lnTo>
                  <a:pt x="1809168" y="218238"/>
                </a:lnTo>
                <a:lnTo>
                  <a:pt x="999860" y="685492"/>
                </a:lnTo>
                <a:lnTo>
                  <a:pt x="999860" y="1620000"/>
                </a:lnTo>
                <a:lnTo>
                  <a:pt x="747859" y="1620000"/>
                </a:lnTo>
                <a:lnTo>
                  <a:pt x="747860" y="685492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 rot="10800000">
            <a:off x="-1193912" y="2313106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 rot="14400000">
            <a:off x="-1443491" y="2745388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연결선 57"/>
          <p:cNvCxnSpPr/>
          <p:nvPr/>
        </p:nvCxnSpPr>
        <p:spPr>
          <a:xfrm>
            <a:off x="6423418" y="260648"/>
            <a:ext cx="0" cy="373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9015418" y="260648"/>
            <a:ext cx="0" cy="3735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/>
          <p:cNvGrpSpPr/>
          <p:nvPr/>
        </p:nvGrpSpPr>
        <p:grpSpPr>
          <a:xfrm>
            <a:off x="-3323761" y="-483199"/>
            <a:ext cx="1889308" cy="1292441"/>
            <a:chOff x="-2169988" y="2022868"/>
            <a:chExt cx="1889308" cy="1292441"/>
          </a:xfrm>
        </p:grpSpPr>
        <p:sp>
          <p:nvSpPr>
            <p:cNvPr id="66" name="직사각형 65"/>
            <p:cNvSpPr/>
            <p:nvPr/>
          </p:nvSpPr>
          <p:spPr>
            <a:xfrm>
              <a:off x="-1351334" y="2022868"/>
              <a:ext cx="252000" cy="108000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3" name="그룹 62"/>
            <p:cNvGrpSpPr/>
            <p:nvPr/>
          </p:nvGrpSpPr>
          <p:grpSpPr>
            <a:xfrm>
              <a:off x="-2169988" y="3063309"/>
              <a:ext cx="1889308" cy="252000"/>
              <a:chOff x="3434908" y="4563815"/>
              <a:chExt cx="1889308" cy="252000"/>
            </a:xfrm>
          </p:grpSpPr>
          <p:sp>
            <p:nvSpPr>
              <p:cNvPr id="64" name="직사각형 63"/>
              <p:cNvSpPr/>
              <p:nvPr/>
            </p:nvSpPr>
            <p:spPr>
              <a:xfrm rot="3600000">
                <a:off x="3848908" y="4149815"/>
                <a:ext cx="252000" cy="1080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직사각형 64"/>
              <p:cNvSpPr/>
              <p:nvPr/>
            </p:nvSpPr>
            <p:spPr>
              <a:xfrm rot="7200000">
                <a:off x="4658216" y="4149815"/>
                <a:ext cx="252000" cy="1080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75" name="직사각형 74"/>
          <p:cNvSpPr/>
          <p:nvPr/>
        </p:nvSpPr>
        <p:spPr>
          <a:xfrm>
            <a:off x="-2469799" y="3801704"/>
            <a:ext cx="252000" cy="180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 rot="5400000">
            <a:off x="-2469799" y="3801704"/>
            <a:ext cx="252000" cy="180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 rot="5400000">
            <a:off x="-2235799" y="3567704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 rot="5400000">
            <a:off x="-2703799" y="5115704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 rot="10800000">
            <a:off x="-1695799" y="4575704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 rot="10800000">
            <a:off x="-3243798" y="4107704"/>
            <a:ext cx="252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그룹 88"/>
          <p:cNvGrpSpPr/>
          <p:nvPr/>
        </p:nvGrpSpPr>
        <p:grpSpPr>
          <a:xfrm rot="1800000">
            <a:off x="3763401" y="2513440"/>
            <a:ext cx="835741" cy="266530"/>
            <a:chOff x="4283888" y="5048079"/>
            <a:chExt cx="540000" cy="236431"/>
          </a:xfrm>
        </p:grpSpPr>
        <p:cxnSp>
          <p:nvCxnSpPr>
            <p:cNvPr id="93" name="직선 연결선 92"/>
            <p:cNvCxnSpPr/>
            <p:nvPr/>
          </p:nvCxnSpPr>
          <p:spPr>
            <a:xfrm>
              <a:off x="4823888" y="5048079"/>
              <a:ext cx="0" cy="236431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화살표 연결선 93"/>
            <p:cNvCxnSpPr/>
            <p:nvPr/>
          </p:nvCxnSpPr>
          <p:spPr>
            <a:xfrm>
              <a:off x="4283888" y="5166295"/>
              <a:ext cx="54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그룹 89"/>
          <p:cNvGrpSpPr/>
          <p:nvPr/>
        </p:nvGrpSpPr>
        <p:grpSpPr>
          <a:xfrm rot="-1800000">
            <a:off x="3065106" y="2509133"/>
            <a:ext cx="810891" cy="266336"/>
            <a:chOff x="2300952" y="5048165"/>
            <a:chExt cx="542936" cy="236259"/>
          </a:xfrm>
        </p:grpSpPr>
        <p:cxnSp>
          <p:nvCxnSpPr>
            <p:cNvPr id="91" name="직선 연결선 90"/>
            <p:cNvCxnSpPr/>
            <p:nvPr/>
          </p:nvCxnSpPr>
          <p:spPr>
            <a:xfrm flipH="1">
              <a:off x="2300952" y="5048165"/>
              <a:ext cx="0" cy="236259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화살표 연결선 91"/>
            <p:cNvCxnSpPr/>
            <p:nvPr/>
          </p:nvCxnSpPr>
          <p:spPr>
            <a:xfrm>
              <a:off x="2303888" y="5166295"/>
              <a:ext cx="54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non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직사각형 94"/>
          <p:cNvSpPr/>
          <p:nvPr/>
        </p:nvSpPr>
        <p:spPr>
          <a:xfrm>
            <a:off x="3315090" y="2540095"/>
            <a:ext cx="1032655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sz="3200" b="1" i="1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ko-KR" sz="3200" b="1" i="1" baseline="-25000" dirty="0" smtClean="0">
                <a:latin typeface="Times New Roman" pitchFamily="18" charset="0"/>
                <a:cs typeface="Times New Roman" pitchFamily="18" charset="0"/>
              </a:rPr>
              <a:t>r  </a:t>
            </a:r>
            <a:r>
              <a:rPr lang="en-US" altLang="ko-KR" sz="3200" b="1" i="1" dirty="0" smtClean="0">
                <a:latin typeface="Times New Roman" pitchFamily="18" charset="0"/>
                <a:cs typeface="Times New Roman" pitchFamily="18" charset="0"/>
              </a:rPr>
              <a:t>/ 2</a:t>
            </a:r>
            <a:endParaRPr lang="ko-KR" altLang="en-US" sz="32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-3117798" y="6860708"/>
            <a:ext cx="252000" cy="180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 rot="5400000">
            <a:off x="-3117798" y="6860708"/>
            <a:ext cx="252000" cy="180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-1223292" y="6986708"/>
            <a:ext cx="64800" cy="1548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 rot="5400000">
            <a:off x="-1223292" y="6986708"/>
            <a:ext cx="64800" cy="1548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타원 118"/>
          <p:cNvSpPr/>
          <p:nvPr/>
        </p:nvSpPr>
        <p:spPr>
          <a:xfrm>
            <a:off x="-1655993" y="3076967"/>
            <a:ext cx="1800000" cy="18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타원 119"/>
          <p:cNvSpPr/>
          <p:nvPr/>
        </p:nvSpPr>
        <p:spPr>
          <a:xfrm>
            <a:off x="-1547993" y="3184967"/>
            <a:ext cx="1584000" cy="158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8115418" y="977843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126000" y="126000"/>
                </a:moveTo>
                <a:lnTo>
                  <a:pt x="126000" y="1674000"/>
                </a:lnTo>
                <a:lnTo>
                  <a:pt x="1674000" y="1674000"/>
                </a:lnTo>
                <a:lnTo>
                  <a:pt x="1674000" y="126000"/>
                </a:lnTo>
                <a:close/>
                <a:moveTo>
                  <a:pt x="0" y="0"/>
                </a:moveTo>
                <a:lnTo>
                  <a:pt x="1800000" y="0"/>
                </a:lnTo>
                <a:lnTo>
                  <a:pt x="1800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타원 123"/>
          <p:cNvSpPr/>
          <p:nvPr/>
        </p:nvSpPr>
        <p:spPr>
          <a:xfrm>
            <a:off x="5523418" y="1016832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900000" y="108000"/>
                </a:moveTo>
                <a:cubicBezTo>
                  <a:pt x="462590" y="108000"/>
                  <a:pt x="108000" y="462590"/>
                  <a:pt x="108000" y="900000"/>
                </a:cubicBezTo>
                <a:cubicBezTo>
                  <a:pt x="108000" y="1337410"/>
                  <a:pt x="462590" y="1692000"/>
                  <a:pt x="900000" y="1692000"/>
                </a:cubicBezTo>
                <a:cubicBezTo>
                  <a:pt x="1337410" y="1692000"/>
                  <a:pt x="1692000" y="1337410"/>
                  <a:pt x="1692000" y="900000"/>
                </a:cubicBezTo>
                <a:cubicBezTo>
                  <a:pt x="1692000" y="462590"/>
                  <a:pt x="1337410" y="108000"/>
                  <a:pt x="900000" y="108000"/>
                </a:cubicBezTo>
                <a:close/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육각형 21"/>
          <p:cNvSpPr/>
          <p:nvPr/>
        </p:nvSpPr>
        <p:spPr>
          <a:xfrm>
            <a:off x="10707318" y="1016832"/>
            <a:ext cx="1800200" cy="1800000"/>
          </a:xfrm>
          <a:custGeom>
            <a:avLst/>
            <a:gdLst/>
            <a:ahLst/>
            <a:cxnLst/>
            <a:rect l="l" t="t" r="r" b="b"/>
            <a:pathLst>
              <a:path w="1800200" h="1800000">
                <a:moveTo>
                  <a:pt x="504100" y="108000"/>
                </a:moveTo>
                <a:lnTo>
                  <a:pt x="108100" y="900000"/>
                </a:lnTo>
                <a:lnTo>
                  <a:pt x="504100" y="1692000"/>
                </a:lnTo>
                <a:lnTo>
                  <a:pt x="1296100" y="1692000"/>
                </a:lnTo>
                <a:lnTo>
                  <a:pt x="1692100" y="900000"/>
                </a:lnTo>
                <a:lnTo>
                  <a:pt x="1296100" y="108000"/>
                </a:lnTo>
                <a:close/>
                <a:moveTo>
                  <a:pt x="450000" y="0"/>
                </a:moveTo>
                <a:lnTo>
                  <a:pt x="1350200" y="0"/>
                </a:lnTo>
                <a:lnTo>
                  <a:pt x="1800200" y="900000"/>
                </a:lnTo>
                <a:lnTo>
                  <a:pt x="1350200" y="1800000"/>
                </a:lnTo>
                <a:lnTo>
                  <a:pt x="450000" y="1800000"/>
                </a:lnTo>
                <a:lnTo>
                  <a:pt x="0" y="90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86"/>
          <p:cNvSpPr/>
          <p:nvPr/>
        </p:nvSpPr>
        <p:spPr>
          <a:xfrm rot="3600000">
            <a:off x="3435953" y="5032314"/>
            <a:ext cx="1806149" cy="1620000"/>
          </a:xfrm>
          <a:custGeom>
            <a:avLst/>
            <a:gdLst/>
            <a:ahLst/>
            <a:cxnLst/>
            <a:rect l="l" t="t" r="r" b="b"/>
            <a:pathLst>
              <a:path w="1806149" h="1620000">
                <a:moveTo>
                  <a:pt x="112249" y="214668"/>
                </a:moveTo>
                <a:lnTo>
                  <a:pt x="842888" y="636502"/>
                </a:lnTo>
                <a:lnTo>
                  <a:pt x="842888" y="1495859"/>
                </a:lnTo>
                <a:lnTo>
                  <a:pt x="907688" y="1495859"/>
                </a:lnTo>
                <a:lnTo>
                  <a:pt x="907688" y="636927"/>
                </a:lnTo>
                <a:lnTo>
                  <a:pt x="908056" y="636290"/>
                </a:lnTo>
                <a:lnTo>
                  <a:pt x="1651913" y="206823"/>
                </a:lnTo>
                <a:lnTo>
                  <a:pt x="1619513" y="150705"/>
                </a:lnTo>
                <a:lnTo>
                  <a:pt x="875288" y="580384"/>
                </a:lnTo>
                <a:lnTo>
                  <a:pt x="144649" y="158549"/>
                </a:lnTo>
                <a:close/>
                <a:moveTo>
                  <a:pt x="0" y="255458"/>
                </a:moveTo>
                <a:lnTo>
                  <a:pt x="126000" y="37220"/>
                </a:lnTo>
                <a:lnTo>
                  <a:pt x="870841" y="467254"/>
                </a:lnTo>
                <a:lnTo>
                  <a:pt x="1680149" y="0"/>
                </a:lnTo>
                <a:lnTo>
                  <a:pt x="1806149" y="218238"/>
                </a:lnTo>
                <a:lnTo>
                  <a:pt x="999775" y="683799"/>
                </a:lnTo>
                <a:lnTo>
                  <a:pt x="996842" y="688879"/>
                </a:lnTo>
                <a:lnTo>
                  <a:pt x="996841" y="1620000"/>
                </a:lnTo>
                <a:lnTo>
                  <a:pt x="744841" y="1620000"/>
                </a:lnTo>
                <a:lnTo>
                  <a:pt x="744841" y="685492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사각형 144"/>
          <p:cNvSpPr/>
          <p:nvPr/>
        </p:nvSpPr>
        <p:spPr>
          <a:xfrm>
            <a:off x="606787" y="4259085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73"/>
          <p:cNvSpPr/>
          <p:nvPr/>
        </p:nvSpPr>
        <p:spPr>
          <a:xfrm rot="5400000">
            <a:off x="1002787" y="4655230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126000" y="932400"/>
                </a:moveTo>
                <a:lnTo>
                  <a:pt x="867600" y="932400"/>
                </a:lnTo>
                <a:lnTo>
                  <a:pt x="867600" y="1674000"/>
                </a:lnTo>
                <a:lnTo>
                  <a:pt x="932400" y="1674000"/>
                </a:lnTo>
                <a:lnTo>
                  <a:pt x="932400" y="932400"/>
                </a:lnTo>
                <a:lnTo>
                  <a:pt x="1674000" y="932400"/>
                </a:lnTo>
                <a:lnTo>
                  <a:pt x="1674000" y="867600"/>
                </a:lnTo>
                <a:lnTo>
                  <a:pt x="932400" y="867600"/>
                </a:lnTo>
                <a:lnTo>
                  <a:pt x="932400" y="126000"/>
                </a:lnTo>
                <a:lnTo>
                  <a:pt x="867600" y="126000"/>
                </a:lnTo>
                <a:lnTo>
                  <a:pt x="867600" y="867600"/>
                </a:lnTo>
                <a:lnTo>
                  <a:pt x="126000" y="867600"/>
                </a:lnTo>
                <a:close/>
                <a:moveTo>
                  <a:pt x="0" y="1026000"/>
                </a:moveTo>
                <a:lnTo>
                  <a:pt x="0" y="774000"/>
                </a:lnTo>
                <a:lnTo>
                  <a:pt x="774000" y="774000"/>
                </a:lnTo>
                <a:lnTo>
                  <a:pt x="774000" y="0"/>
                </a:lnTo>
                <a:lnTo>
                  <a:pt x="1026000" y="0"/>
                </a:lnTo>
                <a:lnTo>
                  <a:pt x="1026000" y="774000"/>
                </a:lnTo>
                <a:lnTo>
                  <a:pt x="1800000" y="774000"/>
                </a:lnTo>
                <a:lnTo>
                  <a:pt x="1800000" y="1026000"/>
                </a:lnTo>
                <a:lnTo>
                  <a:pt x="1026000" y="1026000"/>
                </a:lnTo>
                <a:lnTo>
                  <a:pt x="1026000" y="1800000"/>
                </a:lnTo>
                <a:lnTo>
                  <a:pt x="774000" y="1800000"/>
                </a:lnTo>
                <a:lnTo>
                  <a:pt x="774000" y="1026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직사각형 147"/>
          <p:cNvSpPr/>
          <p:nvPr/>
        </p:nvSpPr>
        <p:spPr>
          <a:xfrm>
            <a:off x="5790787" y="4259085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직사각형 148"/>
          <p:cNvSpPr/>
          <p:nvPr/>
        </p:nvSpPr>
        <p:spPr>
          <a:xfrm>
            <a:off x="8382787" y="4259085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직사각형 149"/>
          <p:cNvSpPr/>
          <p:nvPr/>
        </p:nvSpPr>
        <p:spPr>
          <a:xfrm>
            <a:off x="10974787" y="4259085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20"/>
          <p:cNvSpPr/>
          <p:nvPr/>
        </p:nvSpPr>
        <p:spPr>
          <a:xfrm>
            <a:off x="8778787" y="4616240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126000" y="126000"/>
                </a:moveTo>
                <a:lnTo>
                  <a:pt x="126000" y="1674000"/>
                </a:lnTo>
                <a:lnTo>
                  <a:pt x="1674000" y="1674000"/>
                </a:lnTo>
                <a:lnTo>
                  <a:pt x="1674000" y="126000"/>
                </a:lnTo>
                <a:close/>
                <a:moveTo>
                  <a:pt x="0" y="0"/>
                </a:moveTo>
                <a:lnTo>
                  <a:pt x="1800000" y="0"/>
                </a:lnTo>
                <a:lnTo>
                  <a:pt x="1800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타원 123"/>
          <p:cNvSpPr/>
          <p:nvPr/>
        </p:nvSpPr>
        <p:spPr>
          <a:xfrm>
            <a:off x="6186787" y="4655229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900000" y="108000"/>
                </a:moveTo>
                <a:cubicBezTo>
                  <a:pt x="462590" y="108000"/>
                  <a:pt x="108000" y="462590"/>
                  <a:pt x="108000" y="900000"/>
                </a:cubicBezTo>
                <a:cubicBezTo>
                  <a:pt x="108000" y="1337410"/>
                  <a:pt x="462590" y="1692000"/>
                  <a:pt x="900000" y="1692000"/>
                </a:cubicBezTo>
                <a:cubicBezTo>
                  <a:pt x="1337410" y="1692000"/>
                  <a:pt x="1692000" y="1337410"/>
                  <a:pt x="1692000" y="900000"/>
                </a:cubicBezTo>
                <a:cubicBezTo>
                  <a:pt x="1692000" y="462590"/>
                  <a:pt x="1337410" y="108000"/>
                  <a:pt x="900000" y="108000"/>
                </a:cubicBezTo>
                <a:close/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육각형 21"/>
          <p:cNvSpPr/>
          <p:nvPr/>
        </p:nvSpPr>
        <p:spPr>
          <a:xfrm>
            <a:off x="11370687" y="4655229"/>
            <a:ext cx="1800200" cy="1800000"/>
          </a:xfrm>
          <a:custGeom>
            <a:avLst/>
            <a:gdLst/>
            <a:ahLst/>
            <a:cxnLst/>
            <a:rect l="l" t="t" r="r" b="b"/>
            <a:pathLst>
              <a:path w="1800200" h="1800000">
                <a:moveTo>
                  <a:pt x="504100" y="108000"/>
                </a:moveTo>
                <a:lnTo>
                  <a:pt x="108100" y="900000"/>
                </a:lnTo>
                <a:lnTo>
                  <a:pt x="504100" y="1692000"/>
                </a:lnTo>
                <a:lnTo>
                  <a:pt x="1296100" y="1692000"/>
                </a:lnTo>
                <a:lnTo>
                  <a:pt x="1692100" y="900000"/>
                </a:lnTo>
                <a:lnTo>
                  <a:pt x="1296100" y="108000"/>
                </a:lnTo>
                <a:close/>
                <a:moveTo>
                  <a:pt x="450000" y="0"/>
                </a:moveTo>
                <a:lnTo>
                  <a:pt x="1350200" y="0"/>
                </a:lnTo>
                <a:lnTo>
                  <a:pt x="1800200" y="900000"/>
                </a:lnTo>
                <a:lnTo>
                  <a:pt x="1350200" y="1800000"/>
                </a:lnTo>
                <a:lnTo>
                  <a:pt x="450000" y="1800000"/>
                </a:lnTo>
                <a:lnTo>
                  <a:pt x="0" y="90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139266" y="5421964"/>
            <a:ext cx="1893470" cy="266530"/>
            <a:chOff x="2912880" y="4301832"/>
            <a:chExt cx="916811" cy="236431"/>
          </a:xfrm>
        </p:grpSpPr>
        <p:grpSp>
          <p:nvGrpSpPr>
            <p:cNvPr id="5" name="그룹 4"/>
            <p:cNvGrpSpPr/>
            <p:nvPr/>
          </p:nvGrpSpPr>
          <p:grpSpPr>
            <a:xfrm>
              <a:off x="3289691" y="4301832"/>
              <a:ext cx="540000" cy="236431"/>
              <a:chOff x="4283888" y="5048079"/>
              <a:chExt cx="540000" cy="236431"/>
            </a:xfrm>
          </p:grpSpPr>
          <p:cxnSp>
            <p:nvCxnSpPr>
              <p:cNvPr id="9" name="직선 연결선 8"/>
              <p:cNvCxnSpPr/>
              <p:nvPr/>
            </p:nvCxnSpPr>
            <p:spPr>
              <a:xfrm>
                <a:off x="4823888" y="5048079"/>
                <a:ext cx="0" cy="236431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화살표 연결선 9"/>
              <p:cNvCxnSpPr/>
              <p:nvPr/>
            </p:nvCxnSpPr>
            <p:spPr>
              <a:xfrm>
                <a:off x="4283888" y="5166295"/>
                <a:ext cx="54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그룹 5"/>
            <p:cNvGrpSpPr/>
            <p:nvPr/>
          </p:nvGrpSpPr>
          <p:grpSpPr>
            <a:xfrm>
              <a:off x="2912880" y="4301918"/>
              <a:ext cx="542936" cy="236259"/>
              <a:chOff x="2300952" y="5048165"/>
              <a:chExt cx="542936" cy="236259"/>
            </a:xfrm>
          </p:grpSpPr>
          <p:cxnSp>
            <p:nvCxnSpPr>
              <p:cNvPr id="7" name="직선 연결선 6"/>
              <p:cNvCxnSpPr/>
              <p:nvPr/>
            </p:nvCxnSpPr>
            <p:spPr>
              <a:xfrm flipH="1">
                <a:off x="2300952" y="5048165"/>
                <a:ext cx="0" cy="236259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직선 화살표 연결선 7"/>
              <p:cNvCxnSpPr/>
              <p:nvPr/>
            </p:nvCxnSpPr>
            <p:spPr>
              <a:xfrm>
                <a:off x="2303888" y="5166295"/>
                <a:ext cx="54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lg" len="med"/>
                <a:tailEnd type="non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2" name="직사각형 161"/>
          <p:cNvSpPr/>
          <p:nvPr/>
        </p:nvSpPr>
        <p:spPr>
          <a:xfrm>
            <a:off x="6570459" y="4982401"/>
            <a:ext cx="1032655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sz="3200" b="1" i="1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ko-KR" sz="3200" b="1" i="1" baseline="-25000" dirty="0" smtClean="0">
                <a:latin typeface="Times New Roman" pitchFamily="18" charset="0"/>
                <a:cs typeface="Times New Roman" pitchFamily="18" charset="0"/>
              </a:rPr>
              <a:t>r  </a:t>
            </a:r>
            <a:r>
              <a:rPr lang="en-US" altLang="ko-KR" sz="3200" b="1" i="1" dirty="0" smtClean="0">
                <a:latin typeface="Times New Roman" pitchFamily="18" charset="0"/>
                <a:cs typeface="Times New Roman" pitchFamily="18" charset="0"/>
              </a:rPr>
              <a:t>/ 3</a:t>
            </a:r>
            <a:endParaRPr lang="ko-KR" altLang="en-US" sz="32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" name="직사각형 162"/>
          <p:cNvSpPr/>
          <p:nvPr/>
        </p:nvSpPr>
        <p:spPr>
          <a:xfrm>
            <a:off x="3247158" y="7364564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직사각형 164"/>
          <p:cNvSpPr/>
          <p:nvPr/>
        </p:nvSpPr>
        <p:spPr>
          <a:xfrm>
            <a:off x="655158" y="7364564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9" name="직사각형 168"/>
          <p:cNvSpPr/>
          <p:nvPr/>
        </p:nvSpPr>
        <p:spPr>
          <a:xfrm>
            <a:off x="11023158" y="7364564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0" name="직사각형 179"/>
          <p:cNvSpPr/>
          <p:nvPr/>
        </p:nvSpPr>
        <p:spPr>
          <a:xfrm>
            <a:off x="9212065" y="8087880"/>
            <a:ext cx="1032655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sz="3200" b="1" i="1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ko-KR" sz="3200" b="1" i="1" baseline="-25000" dirty="0" smtClean="0">
                <a:latin typeface="Times New Roman" pitchFamily="18" charset="0"/>
                <a:cs typeface="Times New Roman" pitchFamily="18" charset="0"/>
              </a:rPr>
              <a:t>r  </a:t>
            </a:r>
            <a:r>
              <a:rPr lang="en-US" altLang="ko-KR" sz="3200" b="1" i="1" dirty="0" smtClean="0">
                <a:latin typeface="Times New Roman" pitchFamily="18" charset="0"/>
                <a:cs typeface="Times New Roman" pitchFamily="18" charset="0"/>
              </a:rPr>
              <a:t>/ 2</a:t>
            </a:r>
            <a:endParaRPr lang="ko-KR" altLang="en-US" sz="32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643158" y="7760708"/>
            <a:ext cx="1800000" cy="180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2" name="그룹 181"/>
          <p:cNvGrpSpPr/>
          <p:nvPr/>
        </p:nvGrpSpPr>
        <p:grpSpPr>
          <a:xfrm>
            <a:off x="8780423" y="8527443"/>
            <a:ext cx="1893470" cy="266530"/>
            <a:chOff x="2912880" y="4301832"/>
            <a:chExt cx="916811" cy="236431"/>
          </a:xfrm>
        </p:grpSpPr>
        <p:grpSp>
          <p:nvGrpSpPr>
            <p:cNvPr id="183" name="그룹 182"/>
            <p:cNvGrpSpPr/>
            <p:nvPr/>
          </p:nvGrpSpPr>
          <p:grpSpPr>
            <a:xfrm>
              <a:off x="3289691" y="4301832"/>
              <a:ext cx="540000" cy="236431"/>
              <a:chOff x="4283888" y="5048079"/>
              <a:chExt cx="540000" cy="236431"/>
            </a:xfrm>
          </p:grpSpPr>
          <p:cxnSp>
            <p:nvCxnSpPr>
              <p:cNvPr id="187" name="직선 연결선 186"/>
              <p:cNvCxnSpPr/>
              <p:nvPr/>
            </p:nvCxnSpPr>
            <p:spPr>
              <a:xfrm>
                <a:off x="4823888" y="5048079"/>
                <a:ext cx="0" cy="236431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직선 화살표 연결선 187"/>
              <p:cNvCxnSpPr/>
              <p:nvPr/>
            </p:nvCxnSpPr>
            <p:spPr>
              <a:xfrm>
                <a:off x="4283888" y="5166295"/>
                <a:ext cx="54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" name="그룹 183"/>
            <p:cNvGrpSpPr/>
            <p:nvPr/>
          </p:nvGrpSpPr>
          <p:grpSpPr>
            <a:xfrm>
              <a:off x="2912880" y="4301918"/>
              <a:ext cx="542936" cy="236259"/>
              <a:chOff x="2300952" y="5048165"/>
              <a:chExt cx="542936" cy="236259"/>
            </a:xfrm>
          </p:grpSpPr>
          <p:cxnSp>
            <p:nvCxnSpPr>
              <p:cNvPr id="185" name="직선 연결선 184"/>
              <p:cNvCxnSpPr/>
              <p:nvPr/>
            </p:nvCxnSpPr>
            <p:spPr>
              <a:xfrm flipH="1">
                <a:off x="2300952" y="5048165"/>
                <a:ext cx="0" cy="236259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직선 화살표 연결선 185"/>
              <p:cNvCxnSpPr/>
              <p:nvPr/>
            </p:nvCxnSpPr>
            <p:spPr>
              <a:xfrm>
                <a:off x="2303888" y="5166295"/>
                <a:ext cx="54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lg" len="med"/>
                <a:tailEnd type="non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38390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직사각형 138"/>
          <p:cNvSpPr/>
          <p:nvPr/>
        </p:nvSpPr>
        <p:spPr>
          <a:xfrm>
            <a:off x="5435520" y="4538543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139352" y="476792"/>
            <a:ext cx="2160000" cy="2160000"/>
          </a:xfrm>
          <a:custGeom>
            <a:avLst/>
            <a:gdLst/>
            <a:ahLst/>
            <a:cxnLst/>
            <a:rect l="l" t="t" r="r" b="b"/>
            <a:pathLst>
              <a:path w="2160000" h="2160000">
                <a:moveTo>
                  <a:pt x="1759093" y="1120910"/>
                </a:moveTo>
                <a:lnTo>
                  <a:pt x="1759093" y="1206001"/>
                </a:lnTo>
                <a:lnTo>
                  <a:pt x="1939093" y="1206001"/>
                </a:lnTo>
                <a:lnTo>
                  <a:pt x="1939093" y="1264910"/>
                </a:lnTo>
                <a:lnTo>
                  <a:pt x="1264911" y="1264910"/>
                </a:lnTo>
                <a:lnTo>
                  <a:pt x="1264911" y="1939091"/>
                </a:lnTo>
                <a:lnTo>
                  <a:pt x="1206002" y="1939091"/>
                </a:lnTo>
                <a:lnTo>
                  <a:pt x="1206002" y="1759091"/>
                </a:lnTo>
                <a:lnTo>
                  <a:pt x="1120911" y="1759091"/>
                </a:lnTo>
                <a:lnTo>
                  <a:pt x="1120911" y="2053637"/>
                </a:lnTo>
                <a:lnTo>
                  <a:pt x="1350002" y="2053637"/>
                </a:lnTo>
                <a:lnTo>
                  <a:pt x="1350002" y="1350001"/>
                </a:lnTo>
                <a:lnTo>
                  <a:pt x="2053638" y="1350001"/>
                </a:lnTo>
                <a:lnTo>
                  <a:pt x="2053638" y="1120910"/>
                </a:lnTo>
                <a:close/>
                <a:moveTo>
                  <a:pt x="108130" y="1120910"/>
                </a:moveTo>
                <a:lnTo>
                  <a:pt x="108130" y="1350001"/>
                </a:lnTo>
                <a:lnTo>
                  <a:pt x="811766" y="1350001"/>
                </a:lnTo>
                <a:lnTo>
                  <a:pt x="811766" y="2053637"/>
                </a:lnTo>
                <a:lnTo>
                  <a:pt x="1040857" y="2053637"/>
                </a:lnTo>
                <a:lnTo>
                  <a:pt x="1040857" y="1759091"/>
                </a:lnTo>
                <a:lnTo>
                  <a:pt x="955766" y="1759091"/>
                </a:lnTo>
                <a:lnTo>
                  <a:pt x="955766" y="1939091"/>
                </a:lnTo>
                <a:lnTo>
                  <a:pt x="896857" y="1939091"/>
                </a:lnTo>
                <a:lnTo>
                  <a:pt x="896857" y="1264910"/>
                </a:lnTo>
                <a:lnTo>
                  <a:pt x="222675" y="1264910"/>
                </a:lnTo>
                <a:lnTo>
                  <a:pt x="222675" y="1206001"/>
                </a:lnTo>
                <a:lnTo>
                  <a:pt x="402675" y="1206001"/>
                </a:lnTo>
                <a:lnTo>
                  <a:pt x="402675" y="1120910"/>
                </a:lnTo>
                <a:close/>
                <a:moveTo>
                  <a:pt x="1120910" y="106364"/>
                </a:moveTo>
                <a:lnTo>
                  <a:pt x="1120910" y="400909"/>
                </a:lnTo>
                <a:lnTo>
                  <a:pt x="1206001" y="400909"/>
                </a:lnTo>
                <a:lnTo>
                  <a:pt x="1206001" y="220909"/>
                </a:lnTo>
                <a:lnTo>
                  <a:pt x="1264910" y="220909"/>
                </a:lnTo>
                <a:lnTo>
                  <a:pt x="1264910" y="895091"/>
                </a:lnTo>
                <a:lnTo>
                  <a:pt x="1939092" y="895091"/>
                </a:lnTo>
                <a:lnTo>
                  <a:pt x="1939092" y="954000"/>
                </a:lnTo>
                <a:lnTo>
                  <a:pt x="1759092" y="954000"/>
                </a:lnTo>
                <a:lnTo>
                  <a:pt x="1759092" y="1039091"/>
                </a:lnTo>
                <a:lnTo>
                  <a:pt x="2053637" y="1039091"/>
                </a:lnTo>
                <a:lnTo>
                  <a:pt x="2053637" y="810000"/>
                </a:lnTo>
                <a:lnTo>
                  <a:pt x="1350001" y="810000"/>
                </a:lnTo>
                <a:lnTo>
                  <a:pt x="1350001" y="106364"/>
                </a:lnTo>
                <a:close/>
                <a:moveTo>
                  <a:pt x="810000" y="106364"/>
                </a:moveTo>
                <a:lnTo>
                  <a:pt x="810000" y="810000"/>
                </a:lnTo>
                <a:lnTo>
                  <a:pt x="106364" y="810000"/>
                </a:lnTo>
                <a:lnTo>
                  <a:pt x="106364" y="1039091"/>
                </a:lnTo>
                <a:lnTo>
                  <a:pt x="400909" y="1039091"/>
                </a:lnTo>
                <a:lnTo>
                  <a:pt x="400909" y="954000"/>
                </a:lnTo>
                <a:lnTo>
                  <a:pt x="220909" y="954000"/>
                </a:lnTo>
                <a:lnTo>
                  <a:pt x="220909" y="895091"/>
                </a:lnTo>
                <a:lnTo>
                  <a:pt x="895091" y="895091"/>
                </a:lnTo>
                <a:lnTo>
                  <a:pt x="895091" y="220909"/>
                </a:lnTo>
                <a:lnTo>
                  <a:pt x="954000" y="220909"/>
                </a:lnTo>
                <a:lnTo>
                  <a:pt x="954000" y="400909"/>
                </a:lnTo>
                <a:lnTo>
                  <a:pt x="1039091" y="400909"/>
                </a:lnTo>
                <a:lnTo>
                  <a:pt x="1039091" y="106364"/>
                </a:lnTo>
                <a:close/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-1260648" y="26064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331352" y="26064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923352" y="26064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515352" y="26064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9107352" y="260648"/>
            <a:ext cx="2592000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1260648" y="1556791"/>
            <a:ext cx="10605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627352" y="-99392"/>
            <a:ext cx="0" cy="3735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5219352" y="-99392"/>
            <a:ext cx="0" cy="373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7811352" y="-99392"/>
            <a:ext cx="0" cy="3735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73"/>
          <p:cNvSpPr/>
          <p:nvPr/>
        </p:nvSpPr>
        <p:spPr>
          <a:xfrm rot="5400000">
            <a:off x="1727352" y="656792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180000" y="932400"/>
                </a:moveTo>
                <a:lnTo>
                  <a:pt x="867600" y="932400"/>
                </a:lnTo>
                <a:lnTo>
                  <a:pt x="867600" y="1620000"/>
                </a:lnTo>
                <a:lnTo>
                  <a:pt x="932400" y="1620000"/>
                </a:lnTo>
                <a:lnTo>
                  <a:pt x="932400" y="932400"/>
                </a:lnTo>
                <a:lnTo>
                  <a:pt x="1620000" y="932400"/>
                </a:lnTo>
                <a:lnTo>
                  <a:pt x="1620000" y="867600"/>
                </a:lnTo>
                <a:lnTo>
                  <a:pt x="932400" y="867600"/>
                </a:lnTo>
                <a:lnTo>
                  <a:pt x="932400" y="180000"/>
                </a:lnTo>
                <a:lnTo>
                  <a:pt x="867600" y="180000"/>
                </a:lnTo>
                <a:lnTo>
                  <a:pt x="867600" y="867600"/>
                </a:lnTo>
                <a:lnTo>
                  <a:pt x="180000" y="867600"/>
                </a:lnTo>
                <a:close/>
                <a:moveTo>
                  <a:pt x="0" y="1260000"/>
                </a:moveTo>
                <a:lnTo>
                  <a:pt x="0" y="1026000"/>
                </a:lnTo>
                <a:lnTo>
                  <a:pt x="0" y="774000"/>
                </a:lnTo>
                <a:lnTo>
                  <a:pt x="0" y="540000"/>
                </a:lnTo>
                <a:lnTo>
                  <a:pt x="180000" y="540000"/>
                </a:lnTo>
                <a:lnTo>
                  <a:pt x="180000" y="774000"/>
                </a:lnTo>
                <a:lnTo>
                  <a:pt x="774000" y="774000"/>
                </a:lnTo>
                <a:lnTo>
                  <a:pt x="774000" y="180000"/>
                </a:lnTo>
                <a:lnTo>
                  <a:pt x="540000" y="180000"/>
                </a:lnTo>
                <a:lnTo>
                  <a:pt x="540000" y="0"/>
                </a:lnTo>
                <a:lnTo>
                  <a:pt x="774000" y="0"/>
                </a:lnTo>
                <a:lnTo>
                  <a:pt x="1026000" y="0"/>
                </a:lnTo>
                <a:lnTo>
                  <a:pt x="1260000" y="0"/>
                </a:lnTo>
                <a:lnTo>
                  <a:pt x="1260000" y="180000"/>
                </a:lnTo>
                <a:lnTo>
                  <a:pt x="1026000" y="180000"/>
                </a:lnTo>
                <a:lnTo>
                  <a:pt x="1026000" y="774000"/>
                </a:lnTo>
                <a:lnTo>
                  <a:pt x="1620000" y="774000"/>
                </a:lnTo>
                <a:lnTo>
                  <a:pt x="1620000" y="540000"/>
                </a:lnTo>
                <a:lnTo>
                  <a:pt x="1800000" y="540000"/>
                </a:lnTo>
                <a:lnTo>
                  <a:pt x="1800000" y="774000"/>
                </a:lnTo>
                <a:lnTo>
                  <a:pt x="1800000" y="1026000"/>
                </a:lnTo>
                <a:lnTo>
                  <a:pt x="1800000" y="1260000"/>
                </a:lnTo>
                <a:lnTo>
                  <a:pt x="1620000" y="1260000"/>
                </a:lnTo>
                <a:lnTo>
                  <a:pt x="1620000" y="1026000"/>
                </a:lnTo>
                <a:lnTo>
                  <a:pt x="1026000" y="1026000"/>
                </a:lnTo>
                <a:lnTo>
                  <a:pt x="1026000" y="1620000"/>
                </a:lnTo>
                <a:lnTo>
                  <a:pt x="1260000" y="1620000"/>
                </a:lnTo>
                <a:lnTo>
                  <a:pt x="1260000" y="1800000"/>
                </a:lnTo>
                <a:lnTo>
                  <a:pt x="1026000" y="1800000"/>
                </a:lnTo>
                <a:lnTo>
                  <a:pt x="774000" y="1800000"/>
                </a:lnTo>
                <a:lnTo>
                  <a:pt x="540000" y="1800000"/>
                </a:lnTo>
                <a:lnTo>
                  <a:pt x="540000" y="1620000"/>
                </a:lnTo>
                <a:lnTo>
                  <a:pt x="774000" y="1620000"/>
                </a:lnTo>
                <a:lnTo>
                  <a:pt x="774000" y="1026000"/>
                </a:lnTo>
                <a:lnTo>
                  <a:pt x="180000" y="1026000"/>
                </a:lnTo>
                <a:lnTo>
                  <a:pt x="180000" y="126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73"/>
          <p:cNvSpPr/>
          <p:nvPr/>
        </p:nvSpPr>
        <p:spPr>
          <a:xfrm rot="5400000">
            <a:off x="-1980728" y="4035524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126000" y="932400"/>
                </a:moveTo>
                <a:lnTo>
                  <a:pt x="867600" y="932400"/>
                </a:lnTo>
                <a:lnTo>
                  <a:pt x="867600" y="1674000"/>
                </a:lnTo>
                <a:lnTo>
                  <a:pt x="932400" y="1674000"/>
                </a:lnTo>
                <a:lnTo>
                  <a:pt x="932400" y="932400"/>
                </a:lnTo>
                <a:lnTo>
                  <a:pt x="1674000" y="932400"/>
                </a:lnTo>
                <a:lnTo>
                  <a:pt x="1674000" y="867600"/>
                </a:lnTo>
                <a:lnTo>
                  <a:pt x="932400" y="867600"/>
                </a:lnTo>
                <a:lnTo>
                  <a:pt x="932400" y="126000"/>
                </a:lnTo>
                <a:lnTo>
                  <a:pt x="867600" y="126000"/>
                </a:lnTo>
                <a:lnTo>
                  <a:pt x="867600" y="867600"/>
                </a:lnTo>
                <a:lnTo>
                  <a:pt x="126000" y="867600"/>
                </a:lnTo>
                <a:close/>
                <a:moveTo>
                  <a:pt x="0" y="1026000"/>
                </a:moveTo>
                <a:lnTo>
                  <a:pt x="0" y="774000"/>
                </a:lnTo>
                <a:lnTo>
                  <a:pt x="774000" y="774000"/>
                </a:lnTo>
                <a:lnTo>
                  <a:pt x="774000" y="0"/>
                </a:lnTo>
                <a:lnTo>
                  <a:pt x="1026000" y="0"/>
                </a:lnTo>
                <a:lnTo>
                  <a:pt x="1026000" y="774000"/>
                </a:lnTo>
                <a:lnTo>
                  <a:pt x="1800000" y="774000"/>
                </a:lnTo>
                <a:lnTo>
                  <a:pt x="1800000" y="1026000"/>
                </a:lnTo>
                <a:lnTo>
                  <a:pt x="1026000" y="1026000"/>
                </a:lnTo>
                <a:lnTo>
                  <a:pt x="1026000" y="1800000"/>
                </a:lnTo>
                <a:lnTo>
                  <a:pt x="774000" y="1800000"/>
                </a:lnTo>
                <a:lnTo>
                  <a:pt x="774000" y="1026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 rot="5400000">
            <a:off x="-1170728" y="3765524"/>
            <a:ext cx="180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 rot="5400000">
            <a:off x="-1170728" y="5385524"/>
            <a:ext cx="180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-1980728" y="4575524"/>
            <a:ext cx="180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-360728" y="4575524"/>
            <a:ext cx="180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73"/>
          <p:cNvSpPr/>
          <p:nvPr/>
        </p:nvSpPr>
        <p:spPr>
          <a:xfrm rot="5400000">
            <a:off x="-2556728" y="6057328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126000" y="932400"/>
                </a:moveTo>
                <a:lnTo>
                  <a:pt x="867600" y="932400"/>
                </a:lnTo>
                <a:lnTo>
                  <a:pt x="867600" y="1674000"/>
                </a:lnTo>
                <a:lnTo>
                  <a:pt x="932400" y="1674000"/>
                </a:lnTo>
                <a:lnTo>
                  <a:pt x="932400" y="932400"/>
                </a:lnTo>
                <a:lnTo>
                  <a:pt x="1674000" y="932400"/>
                </a:lnTo>
                <a:lnTo>
                  <a:pt x="1674000" y="867600"/>
                </a:lnTo>
                <a:lnTo>
                  <a:pt x="932400" y="867600"/>
                </a:lnTo>
                <a:lnTo>
                  <a:pt x="932400" y="126000"/>
                </a:lnTo>
                <a:lnTo>
                  <a:pt x="867600" y="126000"/>
                </a:lnTo>
                <a:lnTo>
                  <a:pt x="867600" y="867600"/>
                </a:lnTo>
                <a:lnTo>
                  <a:pt x="126000" y="867600"/>
                </a:lnTo>
                <a:close/>
                <a:moveTo>
                  <a:pt x="0" y="1026000"/>
                </a:moveTo>
                <a:lnTo>
                  <a:pt x="0" y="774000"/>
                </a:lnTo>
                <a:lnTo>
                  <a:pt x="774000" y="774000"/>
                </a:lnTo>
                <a:lnTo>
                  <a:pt x="774000" y="0"/>
                </a:lnTo>
                <a:lnTo>
                  <a:pt x="1026000" y="0"/>
                </a:lnTo>
                <a:lnTo>
                  <a:pt x="1026000" y="774000"/>
                </a:lnTo>
                <a:lnTo>
                  <a:pt x="1800000" y="774000"/>
                </a:lnTo>
                <a:lnTo>
                  <a:pt x="1800000" y="1026000"/>
                </a:lnTo>
                <a:lnTo>
                  <a:pt x="1026000" y="1026000"/>
                </a:lnTo>
                <a:lnTo>
                  <a:pt x="1026000" y="1800000"/>
                </a:lnTo>
                <a:lnTo>
                  <a:pt x="774000" y="1800000"/>
                </a:lnTo>
                <a:lnTo>
                  <a:pt x="774000" y="1026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-1656728" y="6381328"/>
            <a:ext cx="1152000" cy="115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-2232728" y="6948590"/>
            <a:ext cx="1152000" cy="115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9" name="그룹 48"/>
          <p:cNvGrpSpPr/>
          <p:nvPr/>
        </p:nvGrpSpPr>
        <p:grpSpPr>
          <a:xfrm>
            <a:off x="-4212334" y="1879299"/>
            <a:ext cx="1947274" cy="1947273"/>
            <a:chOff x="1080000" y="3960000"/>
            <a:chExt cx="2142001" cy="2142000"/>
          </a:xfrm>
        </p:grpSpPr>
        <p:sp>
          <p:nvSpPr>
            <p:cNvPr id="37" name="직사각형 73"/>
            <p:cNvSpPr/>
            <p:nvPr/>
          </p:nvSpPr>
          <p:spPr>
            <a:xfrm rot="5400000">
              <a:off x="1080000" y="3960000"/>
              <a:ext cx="1026000" cy="1026000"/>
            </a:xfrm>
            <a:custGeom>
              <a:avLst/>
              <a:gdLst/>
              <a:ahLst/>
              <a:cxnLst/>
              <a:rect l="l" t="t" r="r" b="b"/>
              <a:pathLst>
                <a:path w="1026000" h="1026000">
                  <a:moveTo>
                    <a:pt x="0" y="252000"/>
                  </a:moveTo>
                  <a:lnTo>
                    <a:pt x="0" y="0"/>
                  </a:lnTo>
                  <a:lnTo>
                    <a:pt x="324000" y="0"/>
                  </a:lnTo>
                  <a:lnTo>
                    <a:pt x="324000" y="93600"/>
                  </a:lnTo>
                  <a:lnTo>
                    <a:pt x="126000" y="93600"/>
                  </a:lnTo>
                  <a:lnTo>
                    <a:pt x="126000" y="158400"/>
                  </a:lnTo>
                  <a:lnTo>
                    <a:pt x="867600" y="158400"/>
                  </a:lnTo>
                  <a:lnTo>
                    <a:pt x="867600" y="900000"/>
                  </a:lnTo>
                  <a:lnTo>
                    <a:pt x="932400" y="900000"/>
                  </a:lnTo>
                  <a:lnTo>
                    <a:pt x="932400" y="702000"/>
                  </a:lnTo>
                  <a:lnTo>
                    <a:pt x="1026000" y="702000"/>
                  </a:lnTo>
                  <a:lnTo>
                    <a:pt x="1026000" y="1026000"/>
                  </a:lnTo>
                  <a:lnTo>
                    <a:pt x="774000" y="1026000"/>
                  </a:lnTo>
                  <a:lnTo>
                    <a:pt x="774000" y="25200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73"/>
            <p:cNvSpPr/>
            <p:nvPr/>
          </p:nvSpPr>
          <p:spPr>
            <a:xfrm rot="16200000" flipV="1">
              <a:off x="1081943" y="5076000"/>
              <a:ext cx="1026000" cy="1026000"/>
            </a:xfrm>
            <a:custGeom>
              <a:avLst/>
              <a:gdLst/>
              <a:ahLst/>
              <a:cxnLst/>
              <a:rect l="l" t="t" r="r" b="b"/>
              <a:pathLst>
                <a:path w="1026000" h="1026000">
                  <a:moveTo>
                    <a:pt x="0" y="252000"/>
                  </a:moveTo>
                  <a:lnTo>
                    <a:pt x="0" y="0"/>
                  </a:lnTo>
                  <a:lnTo>
                    <a:pt x="324000" y="0"/>
                  </a:lnTo>
                  <a:lnTo>
                    <a:pt x="324000" y="93600"/>
                  </a:lnTo>
                  <a:lnTo>
                    <a:pt x="126000" y="93600"/>
                  </a:lnTo>
                  <a:lnTo>
                    <a:pt x="126000" y="158400"/>
                  </a:lnTo>
                  <a:lnTo>
                    <a:pt x="867600" y="158400"/>
                  </a:lnTo>
                  <a:lnTo>
                    <a:pt x="867600" y="900000"/>
                  </a:lnTo>
                  <a:lnTo>
                    <a:pt x="932400" y="900000"/>
                  </a:lnTo>
                  <a:lnTo>
                    <a:pt x="932400" y="702000"/>
                  </a:lnTo>
                  <a:lnTo>
                    <a:pt x="1026000" y="702000"/>
                  </a:lnTo>
                  <a:lnTo>
                    <a:pt x="1026000" y="1026000"/>
                  </a:lnTo>
                  <a:lnTo>
                    <a:pt x="774000" y="1026000"/>
                  </a:lnTo>
                  <a:lnTo>
                    <a:pt x="774000" y="25200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73"/>
            <p:cNvSpPr/>
            <p:nvPr/>
          </p:nvSpPr>
          <p:spPr>
            <a:xfrm rot="16200000" flipH="1">
              <a:off x="2196000" y="3960000"/>
              <a:ext cx="1026000" cy="1026000"/>
            </a:xfrm>
            <a:custGeom>
              <a:avLst/>
              <a:gdLst/>
              <a:ahLst/>
              <a:cxnLst/>
              <a:rect l="l" t="t" r="r" b="b"/>
              <a:pathLst>
                <a:path w="1026000" h="1026000">
                  <a:moveTo>
                    <a:pt x="0" y="252000"/>
                  </a:moveTo>
                  <a:lnTo>
                    <a:pt x="0" y="0"/>
                  </a:lnTo>
                  <a:lnTo>
                    <a:pt x="324000" y="0"/>
                  </a:lnTo>
                  <a:lnTo>
                    <a:pt x="324000" y="93600"/>
                  </a:lnTo>
                  <a:lnTo>
                    <a:pt x="126000" y="93600"/>
                  </a:lnTo>
                  <a:lnTo>
                    <a:pt x="126000" y="158400"/>
                  </a:lnTo>
                  <a:lnTo>
                    <a:pt x="867600" y="158400"/>
                  </a:lnTo>
                  <a:lnTo>
                    <a:pt x="867600" y="900000"/>
                  </a:lnTo>
                  <a:lnTo>
                    <a:pt x="932400" y="900000"/>
                  </a:lnTo>
                  <a:lnTo>
                    <a:pt x="932400" y="702000"/>
                  </a:lnTo>
                  <a:lnTo>
                    <a:pt x="1026000" y="702000"/>
                  </a:lnTo>
                  <a:lnTo>
                    <a:pt x="1026000" y="1026000"/>
                  </a:lnTo>
                  <a:lnTo>
                    <a:pt x="774000" y="1026000"/>
                  </a:lnTo>
                  <a:lnTo>
                    <a:pt x="774000" y="25200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73"/>
            <p:cNvSpPr/>
            <p:nvPr/>
          </p:nvSpPr>
          <p:spPr>
            <a:xfrm rot="5400000" flipH="1" flipV="1">
              <a:off x="2196001" y="5076000"/>
              <a:ext cx="1026000" cy="1026000"/>
            </a:xfrm>
            <a:custGeom>
              <a:avLst/>
              <a:gdLst/>
              <a:ahLst/>
              <a:cxnLst/>
              <a:rect l="l" t="t" r="r" b="b"/>
              <a:pathLst>
                <a:path w="1026000" h="1026000">
                  <a:moveTo>
                    <a:pt x="0" y="252000"/>
                  </a:moveTo>
                  <a:lnTo>
                    <a:pt x="0" y="0"/>
                  </a:lnTo>
                  <a:lnTo>
                    <a:pt x="324000" y="0"/>
                  </a:lnTo>
                  <a:lnTo>
                    <a:pt x="324000" y="93600"/>
                  </a:lnTo>
                  <a:lnTo>
                    <a:pt x="126000" y="93600"/>
                  </a:lnTo>
                  <a:lnTo>
                    <a:pt x="126000" y="158400"/>
                  </a:lnTo>
                  <a:lnTo>
                    <a:pt x="867600" y="158400"/>
                  </a:lnTo>
                  <a:lnTo>
                    <a:pt x="867600" y="900000"/>
                  </a:lnTo>
                  <a:lnTo>
                    <a:pt x="932400" y="900000"/>
                  </a:lnTo>
                  <a:lnTo>
                    <a:pt x="932400" y="702000"/>
                  </a:lnTo>
                  <a:lnTo>
                    <a:pt x="1026000" y="702000"/>
                  </a:lnTo>
                  <a:lnTo>
                    <a:pt x="1026000" y="1026000"/>
                  </a:lnTo>
                  <a:lnTo>
                    <a:pt x="774000" y="1026000"/>
                  </a:lnTo>
                  <a:lnTo>
                    <a:pt x="774000" y="25200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6731352" y="476792"/>
            <a:ext cx="2160000" cy="2160000"/>
          </a:xfrm>
          <a:custGeom>
            <a:avLst/>
            <a:gdLst/>
            <a:ahLst/>
            <a:cxnLst/>
            <a:rect l="l" t="t" r="r" b="b"/>
            <a:pathLst>
              <a:path w="2160000" h="2160000">
                <a:moveTo>
                  <a:pt x="937520" y="1316021"/>
                </a:moveTo>
                <a:lnTo>
                  <a:pt x="937520" y="1327698"/>
                </a:lnTo>
                <a:lnTo>
                  <a:pt x="933005" y="1319877"/>
                </a:lnTo>
                <a:lnTo>
                  <a:pt x="417684" y="1617398"/>
                </a:lnTo>
                <a:lnTo>
                  <a:pt x="418685" y="1619133"/>
                </a:lnTo>
                <a:lnTo>
                  <a:pt x="414716" y="1619133"/>
                </a:lnTo>
                <a:lnTo>
                  <a:pt x="414716" y="1916654"/>
                </a:lnTo>
                <a:lnTo>
                  <a:pt x="503972" y="1916654"/>
                </a:lnTo>
                <a:lnTo>
                  <a:pt x="503972" y="1670644"/>
                </a:lnTo>
                <a:lnTo>
                  <a:pt x="937520" y="1420334"/>
                </a:lnTo>
                <a:lnTo>
                  <a:pt x="937520" y="1524286"/>
                </a:lnTo>
                <a:lnTo>
                  <a:pt x="938688" y="1524286"/>
                </a:lnTo>
                <a:cubicBezTo>
                  <a:pt x="939154" y="1545879"/>
                  <a:pt x="945525" y="1567357"/>
                  <a:pt x="957027" y="1587281"/>
                </a:cubicBezTo>
                <a:cubicBezTo>
                  <a:pt x="998107" y="1658432"/>
                  <a:pt x="1089087" y="1682810"/>
                  <a:pt x="1160238" y="1641732"/>
                </a:cubicBezTo>
                <a:cubicBezTo>
                  <a:pt x="1203354" y="1616838"/>
                  <a:pt x="1229294" y="1573621"/>
                  <a:pt x="1231228" y="1527329"/>
                </a:cubicBezTo>
                <a:lnTo>
                  <a:pt x="1234014" y="1527329"/>
                </a:lnTo>
                <a:lnTo>
                  <a:pt x="1234014" y="1425559"/>
                </a:lnTo>
                <a:lnTo>
                  <a:pt x="1662764" y="1673098"/>
                </a:lnTo>
                <a:lnTo>
                  <a:pt x="1662764" y="1919108"/>
                </a:lnTo>
                <a:lnTo>
                  <a:pt x="1752020" y="1919108"/>
                </a:lnTo>
                <a:lnTo>
                  <a:pt x="1752020" y="1621586"/>
                </a:lnTo>
                <a:lnTo>
                  <a:pt x="1748050" y="1621586"/>
                </a:lnTo>
                <a:lnTo>
                  <a:pt x="1749052" y="1619852"/>
                </a:lnTo>
                <a:lnTo>
                  <a:pt x="1234014" y="1322495"/>
                </a:lnTo>
                <a:lnTo>
                  <a:pt x="1234014" y="1319063"/>
                </a:lnTo>
                <a:lnTo>
                  <a:pt x="1144758" y="1319063"/>
                </a:lnTo>
                <a:lnTo>
                  <a:pt x="1144758" y="1507605"/>
                </a:lnTo>
                <a:lnTo>
                  <a:pt x="1144593" y="1507605"/>
                </a:lnTo>
                <a:cubicBezTo>
                  <a:pt x="1146862" y="1529816"/>
                  <a:pt x="1136063" y="1552188"/>
                  <a:pt x="1115450" y="1564089"/>
                </a:cubicBezTo>
                <a:cubicBezTo>
                  <a:pt x="1086988" y="1580521"/>
                  <a:pt x="1050597" y="1570770"/>
                  <a:pt x="1034165" y="1542309"/>
                </a:cubicBezTo>
                <a:cubicBezTo>
                  <a:pt x="1027841" y="1531355"/>
                  <a:pt x="1025395" y="1519225"/>
                  <a:pt x="1027492" y="1507605"/>
                </a:cubicBezTo>
                <a:lnTo>
                  <a:pt x="1026776" y="1507605"/>
                </a:lnTo>
                <a:lnTo>
                  <a:pt x="1026776" y="1316021"/>
                </a:lnTo>
                <a:close/>
                <a:moveTo>
                  <a:pt x="1393103" y="240893"/>
                </a:moveTo>
                <a:lnTo>
                  <a:pt x="1135442" y="389653"/>
                </a:lnTo>
                <a:lnTo>
                  <a:pt x="1137427" y="393091"/>
                </a:lnTo>
                <a:lnTo>
                  <a:pt x="1135424" y="393091"/>
                </a:lnTo>
                <a:lnTo>
                  <a:pt x="1135424" y="988132"/>
                </a:lnTo>
                <a:lnTo>
                  <a:pt x="1143970" y="988132"/>
                </a:lnTo>
                <a:lnTo>
                  <a:pt x="1135436" y="993059"/>
                </a:lnTo>
                <a:lnTo>
                  <a:pt x="1180064" y="1070357"/>
                </a:lnTo>
                <a:lnTo>
                  <a:pt x="1343346" y="976086"/>
                </a:lnTo>
                <a:lnTo>
                  <a:pt x="1343427" y="976229"/>
                </a:lnTo>
                <a:cubicBezTo>
                  <a:pt x="1361529" y="963159"/>
                  <a:pt x="1386303" y="961325"/>
                  <a:pt x="1406917" y="973225"/>
                </a:cubicBezTo>
                <a:cubicBezTo>
                  <a:pt x="1435378" y="989658"/>
                  <a:pt x="1445129" y="1026049"/>
                  <a:pt x="1428696" y="1054510"/>
                </a:cubicBezTo>
                <a:cubicBezTo>
                  <a:pt x="1422373" y="1065464"/>
                  <a:pt x="1413090" y="1073647"/>
                  <a:pt x="1401979" y="1077641"/>
                </a:cubicBezTo>
                <a:lnTo>
                  <a:pt x="1402337" y="1078261"/>
                </a:lnTo>
                <a:lnTo>
                  <a:pt x="1236420" y="1174053"/>
                </a:lnTo>
                <a:lnTo>
                  <a:pt x="1279717" y="1249045"/>
                </a:lnTo>
                <a:lnTo>
                  <a:pt x="1278706" y="1250796"/>
                </a:lnTo>
                <a:lnTo>
                  <a:pt x="1794027" y="1548316"/>
                </a:lnTo>
                <a:lnTo>
                  <a:pt x="1795029" y="1546581"/>
                </a:lnTo>
                <a:lnTo>
                  <a:pt x="1797013" y="1550019"/>
                </a:lnTo>
                <a:lnTo>
                  <a:pt x="2054674" y="1401259"/>
                </a:lnTo>
                <a:lnTo>
                  <a:pt x="2010046" y="1323961"/>
                </a:lnTo>
                <a:lnTo>
                  <a:pt x="1796995" y="1446966"/>
                </a:lnTo>
                <a:lnTo>
                  <a:pt x="1369614" y="1200218"/>
                </a:lnTo>
                <a:lnTo>
                  <a:pt x="1461411" y="1147219"/>
                </a:lnTo>
                <a:lnTo>
                  <a:pt x="1460826" y="1146208"/>
                </a:lnTo>
                <a:cubicBezTo>
                  <a:pt x="1479294" y="1135007"/>
                  <a:pt x="1494709" y="1118750"/>
                  <a:pt x="1506212" y="1098827"/>
                </a:cubicBezTo>
                <a:cubicBezTo>
                  <a:pt x="1547291" y="1027676"/>
                  <a:pt x="1522913" y="936696"/>
                  <a:pt x="1451763" y="895616"/>
                </a:cubicBezTo>
                <a:cubicBezTo>
                  <a:pt x="1430205" y="883170"/>
                  <a:pt x="1406826" y="876733"/>
                  <a:pt x="1383705" y="876091"/>
                </a:cubicBezTo>
                <a:cubicBezTo>
                  <a:pt x="1360584" y="875449"/>
                  <a:pt x="1337721" y="880603"/>
                  <a:pt x="1317192" y="891339"/>
                </a:cubicBezTo>
                <a:lnTo>
                  <a:pt x="1315798" y="888926"/>
                </a:lnTo>
                <a:lnTo>
                  <a:pt x="1224680" y="941533"/>
                </a:lnTo>
                <a:lnTo>
                  <a:pt x="1224680" y="441196"/>
                </a:lnTo>
                <a:lnTo>
                  <a:pt x="1437732" y="318191"/>
                </a:lnTo>
                <a:close/>
                <a:moveTo>
                  <a:pt x="774770" y="240893"/>
                </a:moveTo>
                <a:lnTo>
                  <a:pt x="730141" y="318191"/>
                </a:lnTo>
                <a:lnTo>
                  <a:pt x="943193" y="441196"/>
                </a:lnTo>
                <a:lnTo>
                  <a:pt x="943193" y="943425"/>
                </a:lnTo>
                <a:lnTo>
                  <a:pt x="851431" y="890447"/>
                </a:lnTo>
                <a:lnTo>
                  <a:pt x="850847" y="891459"/>
                </a:lnTo>
                <a:cubicBezTo>
                  <a:pt x="831913" y="881065"/>
                  <a:pt x="810127" y="875844"/>
                  <a:pt x="787122" y="875843"/>
                </a:cubicBezTo>
                <a:cubicBezTo>
                  <a:pt x="704964" y="875844"/>
                  <a:pt x="638361" y="942445"/>
                  <a:pt x="638360" y="1024604"/>
                </a:cubicBezTo>
                <a:cubicBezTo>
                  <a:pt x="638361" y="1074390"/>
                  <a:pt x="662818" y="1118463"/>
                  <a:pt x="701941" y="1143284"/>
                </a:cubicBezTo>
                <a:lnTo>
                  <a:pt x="700549" y="1145697"/>
                </a:lnTo>
                <a:lnTo>
                  <a:pt x="791540" y="1198230"/>
                </a:lnTo>
                <a:lnTo>
                  <a:pt x="363006" y="1445644"/>
                </a:lnTo>
                <a:lnTo>
                  <a:pt x="149955" y="1322639"/>
                </a:lnTo>
                <a:lnTo>
                  <a:pt x="105327" y="1399938"/>
                </a:lnTo>
                <a:lnTo>
                  <a:pt x="362988" y="1548698"/>
                </a:lnTo>
                <a:lnTo>
                  <a:pt x="364972" y="1545260"/>
                </a:lnTo>
                <a:lnTo>
                  <a:pt x="365974" y="1546995"/>
                </a:lnTo>
                <a:lnTo>
                  <a:pt x="880795" y="1249763"/>
                </a:lnTo>
                <a:lnTo>
                  <a:pt x="880912" y="1249829"/>
                </a:lnTo>
                <a:lnTo>
                  <a:pt x="881027" y="1249629"/>
                </a:lnTo>
                <a:lnTo>
                  <a:pt x="881295" y="1249474"/>
                </a:lnTo>
                <a:lnTo>
                  <a:pt x="881206" y="1249320"/>
                </a:lnTo>
                <a:lnTo>
                  <a:pt x="925540" y="1172532"/>
                </a:lnTo>
                <a:lnTo>
                  <a:pt x="762258" y="1078261"/>
                </a:lnTo>
                <a:lnTo>
                  <a:pt x="762341" y="1078119"/>
                </a:lnTo>
                <a:cubicBezTo>
                  <a:pt x="741970" y="1068977"/>
                  <a:pt x="727995" y="1048439"/>
                  <a:pt x="727995" y="1024637"/>
                </a:cubicBezTo>
                <a:cubicBezTo>
                  <a:pt x="727995" y="991773"/>
                  <a:pt x="754636" y="965132"/>
                  <a:pt x="787500" y="965133"/>
                </a:cubicBezTo>
                <a:cubicBezTo>
                  <a:pt x="800148" y="965132"/>
                  <a:pt x="811876" y="969079"/>
                  <a:pt x="820890" y="976705"/>
                </a:cubicBezTo>
                <a:lnTo>
                  <a:pt x="821248" y="976086"/>
                </a:lnTo>
                <a:lnTo>
                  <a:pt x="987165" y="1071877"/>
                </a:lnTo>
                <a:lnTo>
                  <a:pt x="1031793" y="994579"/>
                </a:lnTo>
                <a:lnTo>
                  <a:pt x="1020626" y="988132"/>
                </a:lnTo>
                <a:lnTo>
                  <a:pt x="1032449" y="988132"/>
                </a:lnTo>
                <a:lnTo>
                  <a:pt x="1032449" y="393091"/>
                </a:lnTo>
                <a:lnTo>
                  <a:pt x="1030446" y="393091"/>
                </a:lnTo>
                <a:lnTo>
                  <a:pt x="1032431" y="389653"/>
                </a:lnTo>
                <a:close/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/>
          <p:cNvSpPr/>
          <p:nvPr/>
        </p:nvSpPr>
        <p:spPr>
          <a:xfrm>
            <a:off x="-3515437" y="4565364"/>
            <a:ext cx="7197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타원 65"/>
          <p:cNvSpPr/>
          <p:nvPr/>
        </p:nvSpPr>
        <p:spPr>
          <a:xfrm>
            <a:off x="-3263549" y="4817404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 rot="1800000">
            <a:off x="-3205071" y="5039187"/>
            <a:ext cx="864096" cy="21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타원 102"/>
          <p:cNvSpPr/>
          <p:nvPr/>
        </p:nvSpPr>
        <p:spPr>
          <a:xfrm>
            <a:off x="-1770199" y="3015100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타원 103"/>
          <p:cNvSpPr/>
          <p:nvPr/>
        </p:nvSpPr>
        <p:spPr>
          <a:xfrm>
            <a:off x="-1661741" y="3123140"/>
            <a:ext cx="144000" cy="14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/>
          <p:cNvSpPr/>
          <p:nvPr/>
        </p:nvSpPr>
        <p:spPr>
          <a:xfrm rot="1800000">
            <a:off x="-1642571" y="3342395"/>
            <a:ext cx="864096" cy="14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타원 99"/>
          <p:cNvSpPr/>
          <p:nvPr/>
        </p:nvSpPr>
        <p:spPr>
          <a:xfrm>
            <a:off x="-504728" y="3929473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180000" y="0"/>
                </a:moveTo>
                <a:cubicBezTo>
                  <a:pt x="279411" y="0"/>
                  <a:pt x="360000" y="80589"/>
                  <a:pt x="360000" y="180000"/>
                </a:cubicBezTo>
                <a:lnTo>
                  <a:pt x="358012" y="199726"/>
                </a:lnTo>
                <a:lnTo>
                  <a:pt x="221511" y="120917"/>
                </a:lnTo>
                <a:lnTo>
                  <a:pt x="220861" y="122043"/>
                </a:lnTo>
                <a:cubicBezTo>
                  <a:pt x="209953" y="112816"/>
                  <a:pt x="195763" y="108040"/>
                  <a:pt x="180458" y="108040"/>
                </a:cubicBezTo>
                <a:cubicBezTo>
                  <a:pt x="140693" y="108040"/>
                  <a:pt x="108458" y="140275"/>
                  <a:pt x="108458" y="180040"/>
                </a:cubicBezTo>
                <a:cubicBezTo>
                  <a:pt x="108458" y="208841"/>
                  <a:pt x="125368" y="233692"/>
                  <a:pt x="150015" y="244753"/>
                </a:cubicBezTo>
                <a:lnTo>
                  <a:pt x="149511" y="245625"/>
                </a:lnTo>
                <a:lnTo>
                  <a:pt x="283762" y="323135"/>
                </a:lnTo>
                <a:cubicBezTo>
                  <a:pt x="255984" y="347292"/>
                  <a:pt x="219476" y="360000"/>
                  <a:pt x="180000" y="360000"/>
                </a:cubicBezTo>
                <a:cubicBezTo>
                  <a:pt x="80589" y="360000"/>
                  <a:pt x="0" y="279411"/>
                  <a:pt x="0" y="180000"/>
                </a:cubicBezTo>
                <a:cubicBezTo>
                  <a:pt x="0" y="80589"/>
                  <a:pt x="80589" y="0"/>
                  <a:pt x="180000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/>
          <p:cNvSpPr/>
          <p:nvPr/>
        </p:nvSpPr>
        <p:spPr>
          <a:xfrm rot="1800000">
            <a:off x="-290794" y="4002909"/>
            <a:ext cx="2520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 rot="1800000">
            <a:off x="-419361" y="4218231"/>
            <a:ext cx="2520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/>
          <p:cNvSpPr/>
          <p:nvPr/>
        </p:nvSpPr>
        <p:spPr>
          <a:xfrm>
            <a:off x="-558728" y="3136017"/>
            <a:ext cx="108000" cy="72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직사각형 113"/>
          <p:cNvSpPr/>
          <p:nvPr/>
        </p:nvSpPr>
        <p:spPr>
          <a:xfrm rot="-3600000">
            <a:off x="-687635" y="2908623"/>
            <a:ext cx="108000" cy="36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05"/>
          <p:cNvSpPr/>
          <p:nvPr/>
        </p:nvSpPr>
        <p:spPr>
          <a:xfrm rot="16200000">
            <a:off x="-5988810" y="5291368"/>
            <a:ext cx="2030641" cy="2358711"/>
          </a:xfrm>
          <a:custGeom>
            <a:avLst/>
            <a:gdLst/>
            <a:ahLst/>
            <a:cxnLst/>
            <a:rect l="l" t="t" r="r" b="b"/>
            <a:pathLst>
              <a:path w="2030641" h="2358711">
                <a:moveTo>
                  <a:pt x="729735" y="1006954"/>
                </a:moveTo>
                <a:lnTo>
                  <a:pt x="729735" y="1114954"/>
                </a:lnTo>
                <a:lnTo>
                  <a:pt x="497918" y="1114954"/>
                </a:lnTo>
                <a:lnTo>
                  <a:pt x="497918" y="1115820"/>
                </a:lnTo>
                <a:cubicBezTo>
                  <a:pt x="483858" y="1113283"/>
                  <a:pt x="469181" y="1116242"/>
                  <a:pt x="455927" y="1123895"/>
                </a:cubicBezTo>
                <a:cubicBezTo>
                  <a:pt x="421489" y="1143777"/>
                  <a:pt x="409690" y="1187811"/>
                  <a:pt x="429573" y="1222249"/>
                </a:cubicBezTo>
                <a:cubicBezTo>
                  <a:pt x="443973" y="1247191"/>
                  <a:pt x="471043" y="1260258"/>
                  <a:pt x="497919" y="1257513"/>
                </a:cubicBezTo>
                <a:lnTo>
                  <a:pt x="497919" y="1257712"/>
                </a:lnTo>
                <a:lnTo>
                  <a:pt x="726054" y="1257712"/>
                </a:lnTo>
                <a:lnTo>
                  <a:pt x="726054" y="1365712"/>
                </a:lnTo>
                <a:lnTo>
                  <a:pt x="721902" y="1365712"/>
                </a:lnTo>
                <a:lnTo>
                  <a:pt x="362100" y="1988908"/>
                </a:lnTo>
                <a:lnTo>
                  <a:pt x="360001" y="1987696"/>
                </a:lnTo>
                <a:lnTo>
                  <a:pt x="360001" y="1992499"/>
                </a:lnTo>
                <a:lnTo>
                  <a:pt x="0" y="1992499"/>
                </a:lnTo>
                <a:lnTo>
                  <a:pt x="0" y="1884499"/>
                </a:lnTo>
                <a:lnTo>
                  <a:pt x="297672" y="1884499"/>
                </a:lnTo>
                <a:lnTo>
                  <a:pt x="597194" y="1365712"/>
                </a:lnTo>
                <a:lnTo>
                  <a:pt x="474053" y="1365712"/>
                </a:lnTo>
                <a:lnTo>
                  <a:pt x="474053" y="1362341"/>
                </a:lnTo>
                <a:cubicBezTo>
                  <a:pt x="418039" y="1360001"/>
                  <a:pt x="365746" y="1328613"/>
                  <a:pt x="335625" y="1276443"/>
                </a:cubicBezTo>
                <a:cubicBezTo>
                  <a:pt x="285920" y="1190350"/>
                  <a:pt x="315418" y="1080264"/>
                  <a:pt x="401510" y="1030558"/>
                </a:cubicBezTo>
                <a:cubicBezTo>
                  <a:pt x="425618" y="1016640"/>
                  <a:pt x="451607" y="1008931"/>
                  <a:pt x="477735" y="1008367"/>
                </a:cubicBezTo>
                <a:lnTo>
                  <a:pt x="477735" y="1006954"/>
                </a:lnTo>
                <a:lnTo>
                  <a:pt x="603516" y="1006954"/>
                </a:lnTo>
                <a:lnTo>
                  <a:pt x="300641" y="482361"/>
                </a:lnTo>
                <a:lnTo>
                  <a:pt x="2969" y="482361"/>
                </a:lnTo>
                <a:lnTo>
                  <a:pt x="2969" y="374361"/>
                </a:lnTo>
                <a:lnTo>
                  <a:pt x="362970" y="374361"/>
                </a:lnTo>
                <a:lnTo>
                  <a:pt x="362970" y="379164"/>
                </a:lnTo>
                <a:lnTo>
                  <a:pt x="365069" y="377952"/>
                </a:lnTo>
                <a:lnTo>
                  <a:pt x="725069" y="1001491"/>
                </a:lnTo>
                <a:lnTo>
                  <a:pt x="715606" y="1006954"/>
                </a:lnTo>
                <a:close/>
                <a:moveTo>
                  <a:pt x="2030641" y="1558210"/>
                </a:moveTo>
                <a:lnTo>
                  <a:pt x="1937110" y="1612210"/>
                </a:lnTo>
                <a:lnTo>
                  <a:pt x="1788274" y="1354418"/>
                </a:lnTo>
                <a:lnTo>
                  <a:pt x="1182866" y="1354418"/>
                </a:lnTo>
                <a:lnTo>
                  <a:pt x="1246520" y="1464671"/>
                </a:lnTo>
                <a:lnTo>
                  <a:pt x="1243601" y="1466357"/>
                </a:lnTo>
                <a:cubicBezTo>
                  <a:pt x="1256591" y="1491197"/>
                  <a:pt x="1262827" y="1518862"/>
                  <a:pt x="1262051" y="1546838"/>
                </a:cubicBezTo>
                <a:cubicBezTo>
                  <a:pt x="1261274" y="1574815"/>
                  <a:pt x="1253485" y="1603103"/>
                  <a:pt x="1238425" y="1629188"/>
                </a:cubicBezTo>
                <a:cubicBezTo>
                  <a:pt x="1188719" y="1715280"/>
                  <a:pt x="1078633" y="1744777"/>
                  <a:pt x="992540" y="1695072"/>
                </a:cubicBezTo>
                <a:cubicBezTo>
                  <a:pt x="968433" y="1681153"/>
                  <a:pt x="948762" y="1662501"/>
                  <a:pt x="935209" y="1640155"/>
                </a:cubicBezTo>
                <a:lnTo>
                  <a:pt x="933986" y="1640862"/>
                </a:lnTo>
                <a:lnTo>
                  <a:pt x="869857" y="1529788"/>
                </a:lnTo>
                <a:lnTo>
                  <a:pt x="571292" y="2046919"/>
                </a:lnTo>
                <a:lnTo>
                  <a:pt x="720128" y="2304711"/>
                </a:lnTo>
                <a:lnTo>
                  <a:pt x="626597" y="2358711"/>
                </a:lnTo>
                <a:lnTo>
                  <a:pt x="446597" y="2046941"/>
                </a:lnTo>
                <a:lnTo>
                  <a:pt x="450757" y="2044540"/>
                </a:lnTo>
                <a:lnTo>
                  <a:pt x="448658" y="2043328"/>
                </a:lnTo>
                <a:lnTo>
                  <a:pt x="808658" y="1419789"/>
                </a:lnTo>
                <a:lnTo>
                  <a:pt x="810776" y="1421012"/>
                </a:lnTo>
                <a:lnTo>
                  <a:pt x="901516" y="1368623"/>
                </a:lnTo>
                <a:lnTo>
                  <a:pt x="1017425" y="1569383"/>
                </a:lnTo>
                <a:lnTo>
                  <a:pt x="1018175" y="1568950"/>
                </a:lnTo>
                <a:cubicBezTo>
                  <a:pt x="1023008" y="1582394"/>
                  <a:pt x="1032909" y="1593626"/>
                  <a:pt x="1046164" y="1601277"/>
                </a:cubicBezTo>
                <a:cubicBezTo>
                  <a:pt x="1080601" y="1621161"/>
                  <a:pt x="1124635" y="1609362"/>
                  <a:pt x="1144518" y="1574924"/>
                </a:cubicBezTo>
                <a:cubicBezTo>
                  <a:pt x="1158918" y="1549982"/>
                  <a:pt x="1156699" y="1520005"/>
                  <a:pt x="1140884" y="1498102"/>
                </a:cubicBezTo>
                <a:lnTo>
                  <a:pt x="1141057" y="1498003"/>
                </a:lnTo>
                <a:lnTo>
                  <a:pt x="1026989" y="1300432"/>
                </a:lnTo>
                <a:lnTo>
                  <a:pt x="1120520" y="1246432"/>
                </a:lnTo>
                <a:lnTo>
                  <a:pt x="1126481" y="1256758"/>
                </a:lnTo>
                <a:lnTo>
                  <a:pt x="1126481" y="1246418"/>
                </a:lnTo>
                <a:lnTo>
                  <a:pt x="1846481" y="1246418"/>
                </a:lnTo>
                <a:lnTo>
                  <a:pt x="1846481" y="1248842"/>
                </a:lnTo>
                <a:lnTo>
                  <a:pt x="1850641" y="1246440"/>
                </a:lnTo>
                <a:close/>
                <a:moveTo>
                  <a:pt x="2030641" y="810026"/>
                </a:moveTo>
                <a:lnTo>
                  <a:pt x="1850641" y="1121796"/>
                </a:lnTo>
                <a:lnTo>
                  <a:pt x="1846481" y="1119394"/>
                </a:lnTo>
                <a:lnTo>
                  <a:pt x="1846481" y="1121818"/>
                </a:lnTo>
                <a:lnTo>
                  <a:pt x="1126481" y="1121818"/>
                </a:lnTo>
                <a:lnTo>
                  <a:pt x="1126481" y="1107512"/>
                </a:lnTo>
                <a:lnTo>
                  <a:pt x="1118680" y="1121025"/>
                </a:lnTo>
                <a:lnTo>
                  <a:pt x="1025149" y="1067025"/>
                </a:lnTo>
                <a:lnTo>
                  <a:pt x="1141057" y="866265"/>
                </a:lnTo>
                <a:lnTo>
                  <a:pt x="1140308" y="865832"/>
                </a:lnTo>
                <a:cubicBezTo>
                  <a:pt x="1149535" y="854925"/>
                  <a:pt x="1154311" y="840734"/>
                  <a:pt x="1154310" y="825430"/>
                </a:cubicBezTo>
                <a:cubicBezTo>
                  <a:pt x="1154311" y="785664"/>
                  <a:pt x="1122075" y="753429"/>
                  <a:pt x="1082310" y="753429"/>
                </a:cubicBezTo>
                <a:cubicBezTo>
                  <a:pt x="1053509" y="753429"/>
                  <a:pt x="1028658" y="770339"/>
                  <a:pt x="1017597" y="794987"/>
                </a:cubicBezTo>
                <a:lnTo>
                  <a:pt x="1017425" y="794887"/>
                </a:lnTo>
                <a:lnTo>
                  <a:pt x="903357" y="992458"/>
                </a:lnTo>
                <a:lnTo>
                  <a:pt x="810443" y="938814"/>
                </a:lnTo>
                <a:lnTo>
                  <a:pt x="810257" y="938922"/>
                </a:lnTo>
                <a:lnTo>
                  <a:pt x="810070" y="938598"/>
                </a:lnTo>
                <a:lnTo>
                  <a:pt x="809827" y="938458"/>
                </a:lnTo>
                <a:lnTo>
                  <a:pt x="809908" y="938317"/>
                </a:lnTo>
                <a:lnTo>
                  <a:pt x="450257" y="315383"/>
                </a:lnTo>
                <a:lnTo>
                  <a:pt x="452356" y="314171"/>
                </a:lnTo>
                <a:lnTo>
                  <a:pt x="448196" y="311770"/>
                </a:lnTo>
                <a:lnTo>
                  <a:pt x="628196" y="0"/>
                </a:lnTo>
                <a:lnTo>
                  <a:pt x="721727" y="54000"/>
                </a:lnTo>
                <a:lnTo>
                  <a:pt x="572891" y="311792"/>
                </a:lnTo>
                <a:lnTo>
                  <a:pt x="872262" y="830318"/>
                </a:lnTo>
                <a:lnTo>
                  <a:pt x="935827" y="720219"/>
                </a:lnTo>
                <a:lnTo>
                  <a:pt x="938747" y="721904"/>
                </a:lnTo>
                <a:cubicBezTo>
                  <a:pt x="968780" y="674565"/>
                  <a:pt x="1022109" y="644972"/>
                  <a:pt x="1082350" y="644971"/>
                </a:cubicBezTo>
                <a:cubicBezTo>
                  <a:pt x="1181762" y="644972"/>
                  <a:pt x="1262350" y="725561"/>
                  <a:pt x="1262351" y="824972"/>
                </a:cubicBezTo>
                <a:cubicBezTo>
                  <a:pt x="1262350" y="852809"/>
                  <a:pt x="1256032" y="879170"/>
                  <a:pt x="1243456" y="902080"/>
                </a:cubicBezTo>
                <a:lnTo>
                  <a:pt x="1244680" y="902786"/>
                </a:lnTo>
                <a:lnTo>
                  <a:pt x="1180576" y="1013818"/>
                </a:lnTo>
                <a:lnTo>
                  <a:pt x="1788274" y="1013818"/>
                </a:lnTo>
                <a:lnTo>
                  <a:pt x="1937110" y="75602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5" name="그룹 124"/>
          <p:cNvGrpSpPr/>
          <p:nvPr/>
        </p:nvGrpSpPr>
        <p:grpSpPr>
          <a:xfrm>
            <a:off x="-5871134" y="4228361"/>
            <a:ext cx="1868168" cy="574964"/>
            <a:chOff x="577576" y="5085184"/>
            <a:chExt cx="1868168" cy="574964"/>
          </a:xfrm>
        </p:grpSpPr>
        <p:sp>
          <p:nvSpPr>
            <p:cNvPr id="126" name="직사각형 105"/>
            <p:cNvSpPr/>
            <p:nvPr/>
          </p:nvSpPr>
          <p:spPr>
            <a:xfrm rot="16200000">
              <a:off x="1305436" y="5114932"/>
              <a:ext cx="418254" cy="358758"/>
            </a:xfrm>
            <a:custGeom>
              <a:avLst/>
              <a:gdLst/>
              <a:ahLst/>
              <a:cxnLst/>
              <a:rect l="l" t="t" r="r" b="b"/>
              <a:pathLst>
                <a:path w="418254" h="358758">
                  <a:moveTo>
                    <a:pt x="90029" y="23604"/>
                  </a:moveTo>
                  <a:cubicBezTo>
                    <a:pt x="114137" y="9686"/>
                    <a:pt x="140126" y="1977"/>
                    <a:pt x="166254" y="1413"/>
                  </a:cubicBezTo>
                  <a:lnTo>
                    <a:pt x="166254" y="0"/>
                  </a:lnTo>
                  <a:lnTo>
                    <a:pt x="418254" y="0"/>
                  </a:lnTo>
                  <a:lnTo>
                    <a:pt x="418254" y="108000"/>
                  </a:lnTo>
                  <a:lnTo>
                    <a:pt x="186437" y="108000"/>
                  </a:lnTo>
                  <a:lnTo>
                    <a:pt x="186437" y="108866"/>
                  </a:lnTo>
                  <a:cubicBezTo>
                    <a:pt x="172377" y="106329"/>
                    <a:pt x="157700" y="109288"/>
                    <a:pt x="144446" y="116941"/>
                  </a:cubicBezTo>
                  <a:cubicBezTo>
                    <a:pt x="110008" y="136823"/>
                    <a:pt x="98209" y="180857"/>
                    <a:pt x="118092" y="215295"/>
                  </a:cubicBezTo>
                  <a:cubicBezTo>
                    <a:pt x="132492" y="240237"/>
                    <a:pt x="159562" y="253304"/>
                    <a:pt x="186438" y="250559"/>
                  </a:cubicBezTo>
                  <a:lnTo>
                    <a:pt x="186438" y="250758"/>
                  </a:lnTo>
                  <a:lnTo>
                    <a:pt x="414573" y="250758"/>
                  </a:lnTo>
                  <a:lnTo>
                    <a:pt x="414573" y="358758"/>
                  </a:lnTo>
                  <a:lnTo>
                    <a:pt x="162572" y="358758"/>
                  </a:lnTo>
                  <a:lnTo>
                    <a:pt x="162572" y="355387"/>
                  </a:lnTo>
                  <a:cubicBezTo>
                    <a:pt x="106558" y="353047"/>
                    <a:pt x="54265" y="321659"/>
                    <a:pt x="24144" y="269489"/>
                  </a:cubicBezTo>
                  <a:cubicBezTo>
                    <a:pt x="-25561" y="183396"/>
                    <a:pt x="3937" y="73310"/>
                    <a:pt x="90029" y="2360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88"/>
            <p:cNvSpPr/>
            <p:nvPr/>
          </p:nvSpPr>
          <p:spPr>
            <a:xfrm rot="14400000">
              <a:off x="846760" y="5022203"/>
              <a:ext cx="365792" cy="904160"/>
            </a:xfrm>
            <a:custGeom>
              <a:avLst/>
              <a:gdLst/>
              <a:ahLst/>
              <a:cxnLst/>
              <a:rect l="l" t="t" r="r" b="b"/>
              <a:pathLst>
                <a:path w="365792" h="904160">
                  <a:moveTo>
                    <a:pt x="54000" y="0"/>
                  </a:moveTo>
                  <a:lnTo>
                    <a:pt x="365770" y="180000"/>
                  </a:lnTo>
                  <a:lnTo>
                    <a:pt x="363368" y="184160"/>
                  </a:lnTo>
                  <a:lnTo>
                    <a:pt x="365792" y="184160"/>
                  </a:lnTo>
                  <a:lnTo>
                    <a:pt x="365792" y="904160"/>
                  </a:lnTo>
                  <a:lnTo>
                    <a:pt x="257792" y="904160"/>
                  </a:lnTo>
                  <a:lnTo>
                    <a:pt x="257792" y="242367"/>
                  </a:lnTo>
                  <a:lnTo>
                    <a:pt x="0" y="93531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직사각형 88"/>
            <p:cNvSpPr/>
            <p:nvPr/>
          </p:nvSpPr>
          <p:spPr>
            <a:xfrm rot="7200000" flipH="1">
              <a:off x="1810768" y="5025172"/>
              <a:ext cx="365792" cy="904160"/>
            </a:xfrm>
            <a:custGeom>
              <a:avLst/>
              <a:gdLst/>
              <a:ahLst/>
              <a:cxnLst/>
              <a:rect l="l" t="t" r="r" b="b"/>
              <a:pathLst>
                <a:path w="365792" h="904160">
                  <a:moveTo>
                    <a:pt x="54000" y="0"/>
                  </a:moveTo>
                  <a:lnTo>
                    <a:pt x="365770" y="180000"/>
                  </a:lnTo>
                  <a:lnTo>
                    <a:pt x="363368" y="184160"/>
                  </a:lnTo>
                  <a:lnTo>
                    <a:pt x="365792" y="184160"/>
                  </a:lnTo>
                  <a:lnTo>
                    <a:pt x="365792" y="904160"/>
                  </a:lnTo>
                  <a:lnTo>
                    <a:pt x="257792" y="904160"/>
                  </a:lnTo>
                  <a:lnTo>
                    <a:pt x="257792" y="242367"/>
                  </a:lnTo>
                  <a:lnTo>
                    <a:pt x="0" y="93531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9" name="직사각형 105"/>
          <p:cNvSpPr/>
          <p:nvPr/>
        </p:nvSpPr>
        <p:spPr>
          <a:xfrm rot="9000000">
            <a:off x="-4815564" y="3710821"/>
            <a:ext cx="418254" cy="358758"/>
          </a:xfrm>
          <a:custGeom>
            <a:avLst/>
            <a:gdLst/>
            <a:ahLst/>
            <a:cxnLst/>
            <a:rect l="l" t="t" r="r" b="b"/>
            <a:pathLst>
              <a:path w="418254" h="358758">
                <a:moveTo>
                  <a:pt x="90029" y="23604"/>
                </a:moveTo>
                <a:cubicBezTo>
                  <a:pt x="114137" y="9686"/>
                  <a:pt x="140126" y="1977"/>
                  <a:pt x="166254" y="1413"/>
                </a:cubicBezTo>
                <a:lnTo>
                  <a:pt x="166254" y="0"/>
                </a:lnTo>
                <a:lnTo>
                  <a:pt x="418254" y="0"/>
                </a:lnTo>
                <a:lnTo>
                  <a:pt x="418254" y="108000"/>
                </a:lnTo>
                <a:lnTo>
                  <a:pt x="186437" y="108000"/>
                </a:lnTo>
                <a:lnTo>
                  <a:pt x="186437" y="108866"/>
                </a:lnTo>
                <a:cubicBezTo>
                  <a:pt x="172377" y="106329"/>
                  <a:pt x="157700" y="109288"/>
                  <a:pt x="144446" y="116941"/>
                </a:cubicBezTo>
                <a:cubicBezTo>
                  <a:pt x="110008" y="136823"/>
                  <a:pt x="98209" y="180857"/>
                  <a:pt x="118092" y="215295"/>
                </a:cubicBezTo>
                <a:cubicBezTo>
                  <a:pt x="132492" y="240237"/>
                  <a:pt x="159562" y="253304"/>
                  <a:pt x="186438" y="250559"/>
                </a:cubicBezTo>
                <a:lnTo>
                  <a:pt x="186438" y="250758"/>
                </a:lnTo>
                <a:lnTo>
                  <a:pt x="414573" y="250758"/>
                </a:lnTo>
                <a:lnTo>
                  <a:pt x="414573" y="358758"/>
                </a:lnTo>
                <a:lnTo>
                  <a:pt x="162572" y="358758"/>
                </a:lnTo>
                <a:lnTo>
                  <a:pt x="162572" y="355387"/>
                </a:lnTo>
                <a:cubicBezTo>
                  <a:pt x="106558" y="353047"/>
                  <a:pt x="54265" y="321659"/>
                  <a:pt x="24144" y="269489"/>
                </a:cubicBezTo>
                <a:cubicBezTo>
                  <a:pt x="-25561" y="183396"/>
                  <a:pt x="3937" y="73310"/>
                  <a:pt x="90029" y="2360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05"/>
          <p:cNvSpPr/>
          <p:nvPr/>
        </p:nvSpPr>
        <p:spPr>
          <a:xfrm rot="1800000">
            <a:off x="-5479381" y="3710821"/>
            <a:ext cx="418254" cy="358758"/>
          </a:xfrm>
          <a:custGeom>
            <a:avLst/>
            <a:gdLst/>
            <a:ahLst/>
            <a:cxnLst/>
            <a:rect l="l" t="t" r="r" b="b"/>
            <a:pathLst>
              <a:path w="418254" h="358758">
                <a:moveTo>
                  <a:pt x="90029" y="23604"/>
                </a:moveTo>
                <a:cubicBezTo>
                  <a:pt x="114137" y="9686"/>
                  <a:pt x="140126" y="1977"/>
                  <a:pt x="166254" y="1413"/>
                </a:cubicBezTo>
                <a:lnTo>
                  <a:pt x="166254" y="0"/>
                </a:lnTo>
                <a:lnTo>
                  <a:pt x="418254" y="0"/>
                </a:lnTo>
                <a:lnTo>
                  <a:pt x="418254" y="108000"/>
                </a:lnTo>
                <a:lnTo>
                  <a:pt x="186437" y="108000"/>
                </a:lnTo>
                <a:lnTo>
                  <a:pt x="186437" y="108866"/>
                </a:lnTo>
                <a:cubicBezTo>
                  <a:pt x="172377" y="106329"/>
                  <a:pt x="157700" y="109288"/>
                  <a:pt x="144446" y="116941"/>
                </a:cubicBezTo>
                <a:cubicBezTo>
                  <a:pt x="110008" y="136823"/>
                  <a:pt x="98209" y="180857"/>
                  <a:pt x="118092" y="215295"/>
                </a:cubicBezTo>
                <a:cubicBezTo>
                  <a:pt x="132492" y="240237"/>
                  <a:pt x="159562" y="253304"/>
                  <a:pt x="186438" y="250559"/>
                </a:cubicBezTo>
                <a:lnTo>
                  <a:pt x="186438" y="250758"/>
                </a:lnTo>
                <a:lnTo>
                  <a:pt x="414573" y="250758"/>
                </a:lnTo>
                <a:lnTo>
                  <a:pt x="414573" y="358758"/>
                </a:lnTo>
                <a:lnTo>
                  <a:pt x="162572" y="358758"/>
                </a:lnTo>
                <a:lnTo>
                  <a:pt x="162572" y="355387"/>
                </a:lnTo>
                <a:cubicBezTo>
                  <a:pt x="106558" y="353047"/>
                  <a:pt x="54265" y="321659"/>
                  <a:pt x="24144" y="269489"/>
                </a:cubicBezTo>
                <a:cubicBezTo>
                  <a:pt x="-25561" y="183396"/>
                  <a:pt x="3937" y="73310"/>
                  <a:pt x="90029" y="2360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직사각형 88"/>
          <p:cNvSpPr/>
          <p:nvPr/>
        </p:nvSpPr>
        <p:spPr>
          <a:xfrm rot="14400000" flipH="1">
            <a:off x="-5847415" y="3763407"/>
            <a:ext cx="365792" cy="904160"/>
          </a:xfrm>
          <a:custGeom>
            <a:avLst/>
            <a:gdLst/>
            <a:ahLst/>
            <a:cxnLst/>
            <a:rect l="l" t="t" r="r" b="b"/>
            <a:pathLst>
              <a:path w="365792" h="904160">
                <a:moveTo>
                  <a:pt x="54000" y="0"/>
                </a:moveTo>
                <a:lnTo>
                  <a:pt x="365770" y="180000"/>
                </a:lnTo>
                <a:lnTo>
                  <a:pt x="363368" y="184160"/>
                </a:lnTo>
                <a:lnTo>
                  <a:pt x="365792" y="184160"/>
                </a:lnTo>
                <a:lnTo>
                  <a:pt x="365792" y="904160"/>
                </a:lnTo>
                <a:lnTo>
                  <a:pt x="257792" y="904160"/>
                </a:lnTo>
                <a:lnTo>
                  <a:pt x="257792" y="242367"/>
                </a:lnTo>
                <a:lnTo>
                  <a:pt x="0" y="93531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직사각형 88"/>
          <p:cNvSpPr/>
          <p:nvPr/>
        </p:nvSpPr>
        <p:spPr>
          <a:xfrm rot="7200000">
            <a:off x="-4400626" y="3765006"/>
            <a:ext cx="365792" cy="904160"/>
          </a:xfrm>
          <a:custGeom>
            <a:avLst/>
            <a:gdLst/>
            <a:ahLst/>
            <a:cxnLst/>
            <a:rect l="l" t="t" r="r" b="b"/>
            <a:pathLst>
              <a:path w="365792" h="904160">
                <a:moveTo>
                  <a:pt x="54000" y="0"/>
                </a:moveTo>
                <a:lnTo>
                  <a:pt x="365770" y="180000"/>
                </a:lnTo>
                <a:lnTo>
                  <a:pt x="363368" y="184160"/>
                </a:lnTo>
                <a:lnTo>
                  <a:pt x="365792" y="184160"/>
                </a:lnTo>
                <a:lnTo>
                  <a:pt x="365792" y="904160"/>
                </a:lnTo>
                <a:lnTo>
                  <a:pt x="257792" y="904160"/>
                </a:lnTo>
                <a:lnTo>
                  <a:pt x="257792" y="242367"/>
                </a:lnTo>
                <a:lnTo>
                  <a:pt x="0" y="93531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88"/>
          <p:cNvSpPr/>
          <p:nvPr/>
        </p:nvSpPr>
        <p:spPr>
          <a:xfrm flipH="1">
            <a:off x="-4874062" y="2927455"/>
            <a:ext cx="365792" cy="904160"/>
          </a:xfrm>
          <a:custGeom>
            <a:avLst/>
            <a:gdLst/>
            <a:ahLst/>
            <a:cxnLst/>
            <a:rect l="l" t="t" r="r" b="b"/>
            <a:pathLst>
              <a:path w="365792" h="904160">
                <a:moveTo>
                  <a:pt x="54000" y="0"/>
                </a:moveTo>
                <a:lnTo>
                  <a:pt x="365770" y="180000"/>
                </a:lnTo>
                <a:lnTo>
                  <a:pt x="363368" y="184160"/>
                </a:lnTo>
                <a:lnTo>
                  <a:pt x="365792" y="184160"/>
                </a:lnTo>
                <a:lnTo>
                  <a:pt x="365792" y="904160"/>
                </a:lnTo>
                <a:lnTo>
                  <a:pt x="257792" y="904160"/>
                </a:lnTo>
                <a:lnTo>
                  <a:pt x="257792" y="242367"/>
                </a:lnTo>
                <a:lnTo>
                  <a:pt x="0" y="93531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88"/>
          <p:cNvSpPr/>
          <p:nvPr/>
        </p:nvSpPr>
        <p:spPr>
          <a:xfrm>
            <a:off x="-5364454" y="2927455"/>
            <a:ext cx="365792" cy="904160"/>
          </a:xfrm>
          <a:custGeom>
            <a:avLst/>
            <a:gdLst/>
            <a:ahLst/>
            <a:cxnLst/>
            <a:rect l="l" t="t" r="r" b="b"/>
            <a:pathLst>
              <a:path w="365792" h="904160">
                <a:moveTo>
                  <a:pt x="54000" y="0"/>
                </a:moveTo>
                <a:lnTo>
                  <a:pt x="365770" y="180000"/>
                </a:lnTo>
                <a:lnTo>
                  <a:pt x="363368" y="184160"/>
                </a:lnTo>
                <a:lnTo>
                  <a:pt x="365792" y="184160"/>
                </a:lnTo>
                <a:lnTo>
                  <a:pt x="365792" y="904160"/>
                </a:lnTo>
                <a:lnTo>
                  <a:pt x="257792" y="904160"/>
                </a:lnTo>
                <a:lnTo>
                  <a:pt x="257792" y="242367"/>
                </a:lnTo>
                <a:lnTo>
                  <a:pt x="0" y="93531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54"/>
          <p:cNvSpPr/>
          <p:nvPr/>
        </p:nvSpPr>
        <p:spPr>
          <a:xfrm>
            <a:off x="5651520" y="4754687"/>
            <a:ext cx="2160000" cy="2160000"/>
          </a:xfrm>
          <a:custGeom>
            <a:avLst/>
            <a:gdLst/>
            <a:ahLst/>
            <a:cxnLst/>
            <a:rect l="l" t="t" r="r" b="b"/>
            <a:pathLst>
              <a:path w="2160000" h="2160000">
                <a:moveTo>
                  <a:pt x="1759093" y="1120910"/>
                </a:moveTo>
                <a:lnTo>
                  <a:pt x="1759093" y="1206001"/>
                </a:lnTo>
                <a:lnTo>
                  <a:pt x="1939093" y="1206001"/>
                </a:lnTo>
                <a:lnTo>
                  <a:pt x="1939093" y="1264910"/>
                </a:lnTo>
                <a:lnTo>
                  <a:pt x="1264911" y="1264910"/>
                </a:lnTo>
                <a:lnTo>
                  <a:pt x="1264911" y="1939091"/>
                </a:lnTo>
                <a:lnTo>
                  <a:pt x="1206002" y="1939091"/>
                </a:lnTo>
                <a:lnTo>
                  <a:pt x="1206002" y="1759091"/>
                </a:lnTo>
                <a:lnTo>
                  <a:pt x="1120911" y="1759091"/>
                </a:lnTo>
                <a:lnTo>
                  <a:pt x="1120911" y="2053637"/>
                </a:lnTo>
                <a:lnTo>
                  <a:pt x="1350002" y="2053637"/>
                </a:lnTo>
                <a:lnTo>
                  <a:pt x="1350002" y="1350001"/>
                </a:lnTo>
                <a:lnTo>
                  <a:pt x="2053638" y="1350001"/>
                </a:lnTo>
                <a:lnTo>
                  <a:pt x="2053638" y="1120910"/>
                </a:lnTo>
                <a:close/>
                <a:moveTo>
                  <a:pt x="108130" y="1120910"/>
                </a:moveTo>
                <a:lnTo>
                  <a:pt x="108130" y="1350001"/>
                </a:lnTo>
                <a:lnTo>
                  <a:pt x="811766" y="1350001"/>
                </a:lnTo>
                <a:lnTo>
                  <a:pt x="811766" y="2053637"/>
                </a:lnTo>
                <a:lnTo>
                  <a:pt x="1040857" y="2053637"/>
                </a:lnTo>
                <a:lnTo>
                  <a:pt x="1040857" y="1759091"/>
                </a:lnTo>
                <a:lnTo>
                  <a:pt x="955766" y="1759091"/>
                </a:lnTo>
                <a:lnTo>
                  <a:pt x="955766" y="1939091"/>
                </a:lnTo>
                <a:lnTo>
                  <a:pt x="896857" y="1939091"/>
                </a:lnTo>
                <a:lnTo>
                  <a:pt x="896857" y="1264910"/>
                </a:lnTo>
                <a:lnTo>
                  <a:pt x="222675" y="1264910"/>
                </a:lnTo>
                <a:lnTo>
                  <a:pt x="222675" y="1206001"/>
                </a:lnTo>
                <a:lnTo>
                  <a:pt x="402675" y="1206001"/>
                </a:lnTo>
                <a:lnTo>
                  <a:pt x="402675" y="1120910"/>
                </a:lnTo>
                <a:close/>
                <a:moveTo>
                  <a:pt x="1120910" y="106364"/>
                </a:moveTo>
                <a:lnTo>
                  <a:pt x="1120910" y="400909"/>
                </a:lnTo>
                <a:lnTo>
                  <a:pt x="1206001" y="400909"/>
                </a:lnTo>
                <a:lnTo>
                  <a:pt x="1206001" y="220909"/>
                </a:lnTo>
                <a:lnTo>
                  <a:pt x="1264910" y="220909"/>
                </a:lnTo>
                <a:lnTo>
                  <a:pt x="1264910" y="895091"/>
                </a:lnTo>
                <a:lnTo>
                  <a:pt x="1939092" y="895091"/>
                </a:lnTo>
                <a:lnTo>
                  <a:pt x="1939092" y="954000"/>
                </a:lnTo>
                <a:lnTo>
                  <a:pt x="1759092" y="954000"/>
                </a:lnTo>
                <a:lnTo>
                  <a:pt x="1759092" y="1039091"/>
                </a:lnTo>
                <a:lnTo>
                  <a:pt x="2053637" y="1039091"/>
                </a:lnTo>
                <a:lnTo>
                  <a:pt x="2053637" y="810000"/>
                </a:lnTo>
                <a:lnTo>
                  <a:pt x="1350001" y="810000"/>
                </a:lnTo>
                <a:lnTo>
                  <a:pt x="1350001" y="106364"/>
                </a:lnTo>
                <a:close/>
                <a:moveTo>
                  <a:pt x="810000" y="106364"/>
                </a:moveTo>
                <a:lnTo>
                  <a:pt x="810000" y="810000"/>
                </a:lnTo>
                <a:lnTo>
                  <a:pt x="106364" y="810000"/>
                </a:lnTo>
                <a:lnTo>
                  <a:pt x="106364" y="1039091"/>
                </a:lnTo>
                <a:lnTo>
                  <a:pt x="400909" y="1039091"/>
                </a:lnTo>
                <a:lnTo>
                  <a:pt x="400909" y="954000"/>
                </a:lnTo>
                <a:lnTo>
                  <a:pt x="220909" y="954000"/>
                </a:lnTo>
                <a:lnTo>
                  <a:pt x="220909" y="895091"/>
                </a:lnTo>
                <a:lnTo>
                  <a:pt x="895091" y="895091"/>
                </a:lnTo>
                <a:lnTo>
                  <a:pt x="895091" y="220909"/>
                </a:lnTo>
                <a:lnTo>
                  <a:pt x="954000" y="220909"/>
                </a:lnTo>
                <a:lnTo>
                  <a:pt x="954000" y="400909"/>
                </a:lnTo>
                <a:lnTo>
                  <a:pt x="1039091" y="400909"/>
                </a:lnTo>
                <a:lnTo>
                  <a:pt x="1039091" y="106364"/>
                </a:lnTo>
                <a:close/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/>
          <p:cNvSpPr/>
          <p:nvPr/>
        </p:nvSpPr>
        <p:spPr>
          <a:xfrm>
            <a:off x="251520" y="4538543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/>
          <p:cNvSpPr/>
          <p:nvPr/>
        </p:nvSpPr>
        <p:spPr>
          <a:xfrm>
            <a:off x="2843520" y="4538543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/>
          <p:cNvSpPr/>
          <p:nvPr/>
        </p:nvSpPr>
        <p:spPr>
          <a:xfrm>
            <a:off x="8027520" y="4538543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10619520" y="4538543"/>
            <a:ext cx="25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73"/>
          <p:cNvSpPr/>
          <p:nvPr/>
        </p:nvSpPr>
        <p:spPr>
          <a:xfrm rot="5400000">
            <a:off x="3239520" y="4934687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1800000" h="1800000">
                <a:moveTo>
                  <a:pt x="180000" y="932400"/>
                </a:moveTo>
                <a:lnTo>
                  <a:pt x="867600" y="932400"/>
                </a:lnTo>
                <a:lnTo>
                  <a:pt x="867600" y="1620000"/>
                </a:lnTo>
                <a:lnTo>
                  <a:pt x="932400" y="1620000"/>
                </a:lnTo>
                <a:lnTo>
                  <a:pt x="932400" y="932400"/>
                </a:lnTo>
                <a:lnTo>
                  <a:pt x="1620000" y="932400"/>
                </a:lnTo>
                <a:lnTo>
                  <a:pt x="1620000" y="867600"/>
                </a:lnTo>
                <a:lnTo>
                  <a:pt x="932400" y="867600"/>
                </a:lnTo>
                <a:lnTo>
                  <a:pt x="932400" y="180000"/>
                </a:lnTo>
                <a:lnTo>
                  <a:pt x="867600" y="180000"/>
                </a:lnTo>
                <a:lnTo>
                  <a:pt x="867600" y="867600"/>
                </a:lnTo>
                <a:lnTo>
                  <a:pt x="180000" y="867600"/>
                </a:lnTo>
                <a:close/>
                <a:moveTo>
                  <a:pt x="0" y="1260000"/>
                </a:moveTo>
                <a:lnTo>
                  <a:pt x="0" y="1026000"/>
                </a:lnTo>
                <a:lnTo>
                  <a:pt x="0" y="774000"/>
                </a:lnTo>
                <a:lnTo>
                  <a:pt x="0" y="540000"/>
                </a:lnTo>
                <a:lnTo>
                  <a:pt x="180000" y="540000"/>
                </a:lnTo>
                <a:lnTo>
                  <a:pt x="180000" y="774000"/>
                </a:lnTo>
                <a:lnTo>
                  <a:pt x="774000" y="774000"/>
                </a:lnTo>
                <a:lnTo>
                  <a:pt x="774000" y="180000"/>
                </a:lnTo>
                <a:lnTo>
                  <a:pt x="540000" y="180000"/>
                </a:lnTo>
                <a:lnTo>
                  <a:pt x="540000" y="0"/>
                </a:lnTo>
                <a:lnTo>
                  <a:pt x="774000" y="0"/>
                </a:lnTo>
                <a:lnTo>
                  <a:pt x="1026000" y="0"/>
                </a:lnTo>
                <a:lnTo>
                  <a:pt x="1260000" y="0"/>
                </a:lnTo>
                <a:lnTo>
                  <a:pt x="1260000" y="180000"/>
                </a:lnTo>
                <a:lnTo>
                  <a:pt x="1026000" y="180000"/>
                </a:lnTo>
                <a:lnTo>
                  <a:pt x="1026000" y="774000"/>
                </a:lnTo>
                <a:lnTo>
                  <a:pt x="1620000" y="774000"/>
                </a:lnTo>
                <a:lnTo>
                  <a:pt x="1620000" y="540000"/>
                </a:lnTo>
                <a:lnTo>
                  <a:pt x="1800000" y="540000"/>
                </a:lnTo>
                <a:lnTo>
                  <a:pt x="1800000" y="774000"/>
                </a:lnTo>
                <a:lnTo>
                  <a:pt x="1800000" y="1026000"/>
                </a:lnTo>
                <a:lnTo>
                  <a:pt x="1800000" y="1260000"/>
                </a:lnTo>
                <a:lnTo>
                  <a:pt x="1620000" y="1260000"/>
                </a:lnTo>
                <a:lnTo>
                  <a:pt x="1620000" y="1026000"/>
                </a:lnTo>
                <a:lnTo>
                  <a:pt x="1026000" y="1026000"/>
                </a:lnTo>
                <a:lnTo>
                  <a:pt x="1026000" y="1620000"/>
                </a:lnTo>
                <a:lnTo>
                  <a:pt x="1260000" y="1620000"/>
                </a:lnTo>
                <a:lnTo>
                  <a:pt x="1260000" y="1800000"/>
                </a:lnTo>
                <a:lnTo>
                  <a:pt x="1026000" y="1800000"/>
                </a:lnTo>
                <a:lnTo>
                  <a:pt x="774000" y="1800000"/>
                </a:lnTo>
                <a:lnTo>
                  <a:pt x="540000" y="1800000"/>
                </a:lnTo>
                <a:lnTo>
                  <a:pt x="540000" y="1620000"/>
                </a:lnTo>
                <a:lnTo>
                  <a:pt x="774000" y="1620000"/>
                </a:lnTo>
                <a:lnTo>
                  <a:pt x="774000" y="1026000"/>
                </a:lnTo>
                <a:lnTo>
                  <a:pt x="180000" y="1026000"/>
                </a:lnTo>
                <a:lnTo>
                  <a:pt x="180000" y="126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55"/>
          <p:cNvSpPr/>
          <p:nvPr/>
        </p:nvSpPr>
        <p:spPr>
          <a:xfrm>
            <a:off x="8243520" y="4754687"/>
            <a:ext cx="2160000" cy="2160000"/>
          </a:xfrm>
          <a:custGeom>
            <a:avLst/>
            <a:gdLst/>
            <a:ahLst/>
            <a:cxnLst/>
            <a:rect l="l" t="t" r="r" b="b"/>
            <a:pathLst>
              <a:path w="2160000" h="2160000">
                <a:moveTo>
                  <a:pt x="937520" y="1316021"/>
                </a:moveTo>
                <a:lnTo>
                  <a:pt x="937520" y="1327698"/>
                </a:lnTo>
                <a:lnTo>
                  <a:pt x="933005" y="1319877"/>
                </a:lnTo>
                <a:lnTo>
                  <a:pt x="417684" y="1617398"/>
                </a:lnTo>
                <a:lnTo>
                  <a:pt x="418685" y="1619133"/>
                </a:lnTo>
                <a:lnTo>
                  <a:pt x="414716" y="1619133"/>
                </a:lnTo>
                <a:lnTo>
                  <a:pt x="414716" y="1916654"/>
                </a:lnTo>
                <a:lnTo>
                  <a:pt x="503972" y="1916654"/>
                </a:lnTo>
                <a:lnTo>
                  <a:pt x="503972" y="1670644"/>
                </a:lnTo>
                <a:lnTo>
                  <a:pt x="937520" y="1420334"/>
                </a:lnTo>
                <a:lnTo>
                  <a:pt x="937520" y="1524286"/>
                </a:lnTo>
                <a:lnTo>
                  <a:pt x="938688" y="1524286"/>
                </a:lnTo>
                <a:cubicBezTo>
                  <a:pt x="939154" y="1545879"/>
                  <a:pt x="945525" y="1567357"/>
                  <a:pt x="957027" y="1587281"/>
                </a:cubicBezTo>
                <a:cubicBezTo>
                  <a:pt x="998107" y="1658432"/>
                  <a:pt x="1089087" y="1682810"/>
                  <a:pt x="1160238" y="1641732"/>
                </a:cubicBezTo>
                <a:cubicBezTo>
                  <a:pt x="1203354" y="1616838"/>
                  <a:pt x="1229294" y="1573621"/>
                  <a:pt x="1231228" y="1527329"/>
                </a:cubicBezTo>
                <a:lnTo>
                  <a:pt x="1234014" y="1527329"/>
                </a:lnTo>
                <a:lnTo>
                  <a:pt x="1234014" y="1425559"/>
                </a:lnTo>
                <a:lnTo>
                  <a:pt x="1662764" y="1673098"/>
                </a:lnTo>
                <a:lnTo>
                  <a:pt x="1662764" y="1919108"/>
                </a:lnTo>
                <a:lnTo>
                  <a:pt x="1752020" y="1919108"/>
                </a:lnTo>
                <a:lnTo>
                  <a:pt x="1752020" y="1621586"/>
                </a:lnTo>
                <a:lnTo>
                  <a:pt x="1748050" y="1621586"/>
                </a:lnTo>
                <a:lnTo>
                  <a:pt x="1749052" y="1619852"/>
                </a:lnTo>
                <a:lnTo>
                  <a:pt x="1234014" y="1322495"/>
                </a:lnTo>
                <a:lnTo>
                  <a:pt x="1234014" y="1319063"/>
                </a:lnTo>
                <a:lnTo>
                  <a:pt x="1144758" y="1319063"/>
                </a:lnTo>
                <a:lnTo>
                  <a:pt x="1144758" y="1507605"/>
                </a:lnTo>
                <a:lnTo>
                  <a:pt x="1144593" y="1507605"/>
                </a:lnTo>
                <a:cubicBezTo>
                  <a:pt x="1146862" y="1529816"/>
                  <a:pt x="1136063" y="1552188"/>
                  <a:pt x="1115450" y="1564089"/>
                </a:cubicBezTo>
                <a:cubicBezTo>
                  <a:pt x="1086988" y="1580521"/>
                  <a:pt x="1050597" y="1570770"/>
                  <a:pt x="1034165" y="1542309"/>
                </a:cubicBezTo>
                <a:cubicBezTo>
                  <a:pt x="1027841" y="1531355"/>
                  <a:pt x="1025395" y="1519225"/>
                  <a:pt x="1027492" y="1507605"/>
                </a:cubicBezTo>
                <a:lnTo>
                  <a:pt x="1026776" y="1507605"/>
                </a:lnTo>
                <a:lnTo>
                  <a:pt x="1026776" y="1316021"/>
                </a:lnTo>
                <a:close/>
                <a:moveTo>
                  <a:pt x="1393103" y="240893"/>
                </a:moveTo>
                <a:lnTo>
                  <a:pt x="1135442" y="389653"/>
                </a:lnTo>
                <a:lnTo>
                  <a:pt x="1137427" y="393091"/>
                </a:lnTo>
                <a:lnTo>
                  <a:pt x="1135424" y="393091"/>
                </a:lnTo>
                <a:lnTo>
                  <a:pt x="1135424" y="988132"/>
                </a:lnTo>
                <a:lnTo>
                  <a:pt x="1143970" y="988132"/>
                </a:lnTo>
                <a:lnTo>
                  <a:pt x="1135436" y="993059"/>
                </a:lnTo>
                <a:lnTo>
                  <a:pt x="1180064" y="1070357"/>
                </a:lnTo>
                <a:lnTo>
                  <a:pt x="1343346" y="976086"/>
                </a:lnTo>
                <a:lnTo>
                  <a:pt x="1343427" y="976229"/>
                </a:lnTo>
                <a:cubicBezTo>
                  <a:pt x="1361529" y="963159"/>
                  <a:pt x="1386303" y="961325"/>
                  <a:pt x="1406917" y="973225"/>
                </a:cubicBezTo>
                <a:cubicBezTo>
                  <a:pt x="1435378" y="989658"/>
                  <a:pt x="1445129" y="1026049"/>
                  <a:pt x="1428696" y="1054510"/>
                </a:cubicBezTo>
                <a:cubicBezTo>
                  <a:pt x="1422373" y="1065464"/>
                  <a:pt x="1413090" y="1073647"/>
                  <a:pt x="1401979" y="1077641"/>
                </a:cubicBezTo>
                <a:lnTo>
                  <a:pt x="1402337" y="1078261"/>
                </a:lnTo>
                <a:lnTo>
                  <a:pt x="1236420" y="1174053"/>
                </a:lnTo>
                <a:lnTo>
                  <a:pt x="1279717" y="1249045"/>
                </a:lnTo>
                <a:lnTo>
                  <a:pt x="1278706" y="1250796"/>
                </a:lnTo>
                <a:lnTo>
                  <a:pt x="1794027" y="1548316"/>
                </a:lnTo>
                <a:lnTo>
                  <a:pt x="1795029" y="1546581"/>
                </a:lnTo>
                <a:lnTo>
                  <a:pt x="1797013" y="1550019"/>
                </a:lnTo>
                <a:lnTo>
                  <a:pt x="2054674" y="1401259"/>
                </a:lnTo>
                <a:lnTo>
                  <a:pt x="2010046" y="1323961"/>
                </a:lnTo>
                <a:lnTo>
                  <a:pt x="1796995" y="1446966"/>
                </a:lnTo>
                <a:lnTo>
                  <a:pt x="1369614" y="1200218"/>
                </a:lnTo>
                <a:lnTo>
                  <a:pt x="1461411" y="1147219"/>
                </a:lnTo>
                <a:lnTo>
                  <a:pt x="1460826" y="1146208"/>
                </a:lnTo>
                <a:cubicBezTo>
                  <a:pt x="1479294" y="1135007"/>
                  <a:pt x="1494709" y="1118750"/>
                  <a:pt x="1506212" y="1098827"/>
                </a:cubicBezTo>
                <a:cubicBezTo>
                  <a:pt x="1547291" y="1027676"/>
                  <a:pt x="1522913" y="936696"/>
                  <a:pt x="1451763" y="895616"/>
                </a:cubicBezTo>
                <a:cubicBezTo>
                  <a:pt x="1430205" y="883170"/>
                  <a:pt x="1406826" y="876733"/>
                  <a:pt x="1383705" y="876091"/>
                </a:cubicBezTo>
                <a:cubicBezTo>
                  <a:pt x="1360584" y="875449"/>
                  <a:pt x="1337721" y="880603"/>
                  <a:pt x="1317192" y="891339"/>
                </a:cubicBezTo>
                <a:lnTo>
                  <a:pt x="1315798" y="888926"/>
                </a:lnTo>
                <a:lnTo>
                  <a:pt x="1224680" y="941533"/>
                </a:lnTo>
                <a:lnTo>
                  <a:pt x="1224680" y="441196"/>
                </a:lnTo>
                <a:lnTo>
                  <a:pt x="1437732" y="318191"/>
                </a:lnTo>
                <a:close/>
                <a:moveTo>
                  <a:pt x="774770" y="240893"/>
                </a:moveTo>
                <a:lnTo>
                  <a:pt x="730141" y="318191"/>
                </a:lnTo>
                <a:lnTo>
                  <a:pt x="943193" y="441196"/>
                </a:lnTo>
                <a:lnTo>
                  <a:pt x="943193" y="943425"/>
                </a:lnTo>
                <a:lnTo>
                  <a:pt x="851431" y="890447"/>
                </a:lnTo>
                <a:lnTo>
                  <a:pt x="850847" y="891459"/>
                </a:lnTo>
                <a:cubicBezTo>
                  <a:pt x="831913" y="881065"/>
                  <a:pt x="810127" y="875844"/>
                  <a:pt x="787122" y="875843"/>
                </a:cubicBezTo>
                <a:cubicBezTo>
                  <a:pt x="704964" y="875844"/>
                  <a:pt x="638361" y="942445"/>
                  <a:pt x="638360" y="1024604"/>
                </a:cubicBezTo>
                <a:cubicBezTo>
                  <a:pt x="638361" y="1074390"/>
                  <a:pt x="662818" y="1118463"/>
                  <a:pt x="701941" y="1143284"/>
                </a:cubicBezTo>
                <a:lnTo>
                  <a:pt x="700549" y="1145697"/>
                </a:lnTo>
                <a:lnTo>
                  <a:pt x="791540" y="1198230"/>
                </a:lnTo>
                <a:lnTo>
                  <a:pt x="363006" y="1445644"/>
                </a:lnTo>
                <a:lnTo>
                  <a:pt x="149955" y="1322639"/>
                </a:lnTo>
                <a:lnTo>
                  <a:pt x="105327" y="1399938"/>
                </a:lnTo>
                <a:lnTo>
                  <a:pt x="362988" y="1548698"/>
                </a:lnTo>
                <a:lnTo>
                  <a:pt x="364972" y="1545260"/>
                </a:lnTo>
                <a:lnTo>
                  <a:pt x="365974" y="1546995"/>
                </a:lnTo>
                <a:lnTo>
                  <a:pt x="880795" y="1249763"/>
                </a:lnTo>
                <a:lnTo>
                  <a:pt x="880912" y="1249829"/>
                </a:lnTo>
                <a:lnTo>
                  <a:pt x="881027" y="1249629"/>
                </a:lnTo>
                <a:lnTo>
                  <a:pt x="881295" y="1249474"/>
                </a:lnTo>
                <a:lnTo>
                  <a:pt x="881206" y="1249320"/>
                </a:lnTo>
                <a:lnTo>
                  <a:pt x="925540" y="1172532"/>
                </a:lnTo>
                <a:lnTo>
                  <a:pt x="762258" y="1078261"/>
                </a:lnTo>
                <a:lnTo>
                  <a:pt x="762341" y="1078119"/>
                </a:lnTo>
                <a:cubicBezTo>
                  <a:pt x="741970" y="1068977"/>
                  <a:pt x="727995" y="1048439"/>
                  <a:pt x="727995" y="1024637"/>
                </a:cubicBezTo>
                <a:cubicBezTo>
                  <a:pt x="727995" y="991773"/>
                  <a:pt x="754636" y="965132"/>
                  <a:pt x="787500" y="965133"/>
                </a:cubicBezTo>
                <a:cubicBezTo>
                  <a:pt x="800148" y="965132"/>
                  <a:pt x="811876" y="969079"/>
                  <a:pt x="820890" y="976705"/>
                </a:cubicBezTo>
                <a:lnTo>
                  <a:pt x="821248" y="976086"/>
                </a:lnTo>
                <a:lnTo>
                  <a:pt x="987165" y="1071877"/>
                </a:lnTo>
                <a:lnTo>
                  <a:pt x="1031793" y="994579"/>
                </a:lnTo>
                <a:lnTo>
                  <a:pt x="1020626" y="988132"/>
                </a:lnTo>
                <a:lnTo>
                  <a:pt x="1032449" y="988132"/>
                </a:lnTo>
                <a:lnTo>
                  <a:pt x="1032449" y="393091"/>
                </a:lnTo>
                <a:lnTo>
                  <a:pt x="1030446" y="393091"/>
                </a:lnTo>
                <a:lnTo>
                  <a:pt x="1032431" y="389653"/>
                </a:lnTo>
                <a:close/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132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직사각형 226"/>
          <p:cNvSpPr/>
          <p:nvPr/>
        </p:nvSpPr>
        <p:spPr>
          <a:xfrm>
            <a:off x="1237411" y="3248623"/>
            <a:ext cx="5800891" cy="1916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1237411" y="593666"/>
            <a:ext cx="5800891" cy="1916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9" name="그룹 148"/>
          <p:cNvGrpSpPr/>
          <p:nvPr/>
        </p:nvGrpSpPr>
        <p:grpSpPr>
          <a:xfrm>
            <a:off x="1331808" y="3379684"/>
            <a:ext cx="1512000" cy="1512000"/>
            <a:chOff x="4170413" y="1037214"/>
            <a:chExt cx="1512000" cy="1512000"/>
          </a:xfrm>
        </p:grpSpPr>
        <p:sp>
          <p:nvSpPr>
            <p:cNvPr id="83" name="직사각형 82"/>
            <p:cNvSpPr/>
            <p:nvPr/>
          </p:nvSpPr>
          <p:spPr>
            <a:xfrm>
              <a:off x="4170413" y="1037214"/>
              <a:ext cx="1512000" cy="151200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grpSp>
          <p:nvGrpSpPr>
            <p:cNvPr id="84" name="그룹 83"/>
            <p:cNvGrpSpPr/>
            <p:nvPr/>
          </p:nvGrpSpPr>
          <p:grpSpPr>
            <a:xfrm>
              <a:off x="4242413" y="1109214"/>
              <a:ext cx="1368000" cy="1368000"/>
              <a:chOff x="720000" y="720000"/>
              <a:chExt cx="1368000" cy="1368000"/>
            </a:xfrm>
            <a:solidFill>
              <a:srgbClr val="FFC000"/>
            </a:solidFill>
          </p:grpSpPr>
          <p:grpSp>
            <p:nvGrpSpPr>
              <p:cNvPr id="85" name="그룹 84"/>
              <p:cNvGrpSpPr/>
              <p:nvPr/>
            </p:nvGrpSpPr>
            <p:grpSpPr>
              <a:xfrm>
                <a:off x="720000" y="720000"/>
                <a:ext cx="1368000" cy="216000"/>
                <a:chOff x="720000" y="540000"/>
                <a:chExt cx="1368000" cy="216000"/>
              </a:xfrm>
              <a:grpFill/>
            </p:grpSpPr>
            <p:sp>
              <p:nvSpPr>
                <p:cNvPr id="110" name="직사각형 109"/>
                <p:cNvSpPr/>
                <p:nvPr/>
              </p:nvSpPr>
              <p:spPr>
                <a:xfrm>
                  <a:off x="720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11" name="직사각형 110"/>
                <p:cNvSpPr/>
                <p:nvPr/>
              </p:nvSpPr>
              <p:spPr>
                <a:xfrm>
                  <a:off x="1872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12" name="직사각형 111"/>
                <p:cNvSpPr/>
                <p:nvPr/>
              </p:nvSpPr>
              <p:spPr>
                <a:xfrm>
                  <a:off x="1584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13" name="직사각형 112"/>
                <p:cNvSpPr/>
                <p:nvPr/>
              </p:nvSpPr>
              <p:spPr>
                <a:xfrm>
                  <a:off x="1296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14" name="직사각형 113"/>
                <p:cNvSpPr/>
                <p:nvPr/>
              </p:nvSpPr>
              <p:spPr>
                <a:xfrm>
                  <a:off x="1008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  <p:grpSp>
            <p:nvGrpSpPr>
              <p:cNvPr id="86" name="그룹 85"/>
              <p:cNvGrpSpPr/>
              <p:nvPr/>
            </p:nvGrpSpPr>
            <p:grpSpPr>
              <a:xfrm>
                <a:off x="720000" y="1872000"/>
                <a:ext cx="1368000" cy="216000"/>
                <a:chOff x="720000" y="540000"/>
                <a:chExt cx="1368000" cy="216000"/>
              </a:xfrm>
              <a:grpFill/>
            </p:grpSpPr>
            <p:sp>
              <p:nvSpPr>
                <p:cNvPr id="105" name="직사각형 104"/>
                <p:cNvSpPr/>
                <p:nvPr/>
              </p:nvSpPr>
              <p:spPr>
                <a:xfrm>
                  <a:off x="720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06" name="직사각형 105"/>
                <p:cNvSpPr/>
                <p:nvPr/>
              </p:nvSpPr>
              <p:spPr>
                <a:xfrm>
                  <a:off x="1872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07" name="직사각형 106"/>
                <p:cNvSpPr/>
                <p:nvPr/>
              </p:nvSpPr>
              <p:spPr>
                <a:xfrm>
                  <a:off x="1584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08" name="직사각형 107"/>
                <p:cNvSpPr/>
                <p:nvPr/>
              </p:nvSpPr>
              <p:spPr>
                <a:xfrm>
                  <a:off x="1296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09" name="직사각형 108"/>
                <p:cNvSpPr/>
                <p:nvPr/>
              </p:nvSpPr>
              <p:spPr>
                <a:xfrm>
                  <a:off x="1008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  <p:grpSp>
            <p:nvGrpSpPr>
              <p:cNvPr id="87" name="그룹 86"/>
              <p:cNvGrpSpPr/>
              <p:nvPr/>
            </p:nvGrpSpPr>
            <p:grpSpPr>
              <a:xfrm>
                <a:off x="720000" y="1584000"/>
                <a:ext cx="1368000" cy="216000"/>
                <a:chOff x="720000" y="540000"/>
                <a:chExt cx="1368000" cy="216000"/>
              </a:xfrm>
              <a:grpFill/>
            </p:grpSpPr>
            <p:sp>
              <p:nvSpPr>
                <p:cNvPr id="100" name="직사각형 99"/>
                <p:cNvSpPr/>
                <p:nvPr/>
              </p:nvSpPr>
              <p:spPr>
                <a:xfrm>
                  <a:off x="720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01" name="직사각형 100"/>
                <p:cNvSpPr/>
                <p:nvPr/>
              </p:nvSpPr>
              <p:spPr>
                <a:xfrm>
                  <a:off x="1872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02" name="직사각형 101"/>
                <p:cNvSpPr/>
                <p:nvPr/>
              </p:nvSpPr>
              <p:spPr>
                <a:xfrm>
                  <a:off x="1584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03" name="직사각형 102"/>
                <p:cNvSpPr/>
                <p:nvPr/>
              </p:nvSpPr>
              <p:spPr>
                <a:xfrm>
                  <a:off x="1296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04" name="직사각형 103"/>
                <p:cNvSpPr/>
                <p:nvPr/>
              </p:nvSpPr>
              <p:spPr>
                <a:xfrm>
                  <a:off x="1008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  <p:grpSp>
            <p:nvGrpSpPr>
              <p:cNvPr id="88" name="그룹 87"/>
              <p:cNvGrpSpPr/>
              <p:nvPr/>
            </p:nvGrpSpPr>
            <p:grpSpPr>
              <a:xfrm>
                <a:off x="720000" y="1296000"/>
                <a:ext cx="1368000" cy="216000"/>
                <a:chOff x="720000" y="540000"/>
                <a:chExt cx="1368000" cy="216000"/>
              </a:xfrm>
              <a:grpFill/>
            </p:grpSpPr>
            <p:sp>
              <p:nvSpPr>
                <p:cNvPr id="95" name="직사각형 94"/>
                <p:cNvSpPr/>
                <p:nvPr/>
              </p:nvSpPr>
              <p:spPr>
                <a:xfrm>
                  <a:off x="720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96" name="직사각형 95"/>
                <p:cNvSpPr/>
                <p:nvPr/>
              </p:nvSpPr>
              <p:spPr>
                <a:xfrm>
                  <a:off x="1872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97" name="직사각형 96"/>
                <p:cNvSpPr/>
                <p:nvPr/>
              </p:nvSpPr>
              <p:spPr>
                <a:xfrm>
                  <a:off x="1584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98" name="직사각형 97"/>
                <p:cNvSpPr/>
                <p:nvPr/>
              </p:nvSpPr>
              <p:spPr>
                <a:xfrm>
                  <a:off x="1296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99" name="직사각형 98"/>
                <p:cNvSpPr/>
                <p:nvPr/>
              </p:nvSpPr>
              <p:spPr>
                <a:xfrm>
                  <a:off x="1008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  <p:grpSp>
            <p:nvGrpSpPr>
              <p:cNvPr id="89" name="그룹 88"/>
              <p:cNvGrpSpPr/>
              <p:nvPr/>
            </p:nvGrpSpPr>
            <p:grpSpPr>
              <a:xfrm>
                <a:off x="720000" y="1008000"/>
                <a:ext cx="1368000" cy="216000"/>
                <a:chOff x="720000" y="540000"/>
                <a:chExt cx="1368000" cy="216000"/>
              </a:xfrm>
              <a:grpFill/>
            </p:grpSpPr>
            <p:sp>
              <p:nvSpPr>
                <p:cNvPr id="90" name="직사각형 89"/>
                <p:cNvSpPr/>
                <p:nvPr/>
              </p:nvSpPr>
              <p:spPr>
                <a:xfrm>
                  <a:off x="720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91" name="직사각형 90"/>
                <p:cNvSpPr/>
                <p:nvPr/>
              </p:nvSpPr>
              <p:spPr>
                <a:xfrm>
                  <a:off x="1872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92" name="직사각형 91"/>
                <p:cNvSpPr/>
                <p:nvPr/>
              </p:nvSpPr>
              <p:spPr>
                <a:xfrm>
                  <a:off x="1584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93" name="직사각형 92"/>
                <p:cNvSpPr/>
                <p:nvPr/>
              </p:nvSpPr>
              <p:spPr>
                <a:xfrm>
                  <a:off x="1296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94" name="직사각형 93"/>
                <p:cNvSpPr/>
                <p:nvPr/>
              </p:nvSpPr>
              <p:spPr>
                <a:xfrm>
                  <a:off x="1008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</p:grpSp>
      </p:grpSp>
      <p:grpSp>
        <p:nvGrpSpPr>
          <p:cNvPr id="148" name="그룹 147"/>
          <p:cNvGrpSpPr/>
          <p:nvPr/>
        </p:nvGrpSpPr>
        <p:grpSpPr>
          <a:xfrm>
            <a:off x="1331808" y="728573"/>
            <a:ext cx="1512000" cy="1512000"/>
            <a:chOff x="6210780" y="1037214"/>
            <a:chExt cx="1512000" cy="1512000"/>
          </a:xfrm>
        </p:grpSpPr>
        <p:sp>
          <p:nvSpPr>
            <p:cNvPr id="115" name="직사각형 114"/>
            <p:cNvSpPr/>
            <p:nvPr/>
          </p:nvSpPr>
          <p:spPr>
            <a:xfrm>
              <a:off x="6210780" y="1037214"/>
              <a:ext cx="1512000" cy="1512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grpSp>
          <p:nvGrpSpPr>
            <p:cNvPr id="116" name="그룹 115"/>
            <p:cNvGrpSpPr/>
            <p:nvPr/>
          </p:nvGrpSpPr>
          <p:grpSpPr>
            <a:xfrm>
              <a:off x="6282780" y="1109214"/>
              <a:ext cx="1368000" cy="1368000"/>
              <a:chOff x="720000" y="720000"/>
              <a:chExt cx="1368000" cy="1368000"/>
            </a:xfrm>
            <a:solidFill>
              <a:schemeClr val="bg1"/>
            </a:solidFill>
          </p:grpSpPr>
          <p:grpSp>
            <p:nvGrpSpPr>
              <p:cNvPr id="117" name="그룹 116"/>
              <p:cNvGrpSpPr/>
              <p:nvPr/>
            </p:nvGrpSpPr>
            <p:grpSpPr>
              <a:xfrm>
                <a:off x="720000" y="720000"/>
                <a:ext cx="1368000" cy="216000"/>
                <a:chOff x="720000" y="540000"/>
                <a:chExt cx="1368000" cy="216000"/>
              </a:xfrm>
              <a:grpFill/>
            </p:grpSpPr>
            <p:sp>
              <p:nvSpPr>
                <p:cNvPr id="142" name="직사각형 141"/>
                <p:cNvSpPr/>
                <p:nvPr/>
              </p:nvSpPr>
              <p:spPr>
                <a:xfrm>
                  <a:off x="720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43" name="직사각형 142"/>
                <p:cNvSpPr/>
                <p:nvPr/>
              </p:nvSpPr>
              <p:spPr>
                <a:xfrm>
                  <a:off x="1872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44" name="직사각형 143"/>
                <p:cNvSpPr/>
                <p:nvPr/>
              </p:nvSpPr>
              <p:spPr>
                <a:xfrm>
                  <a:off x="1584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45" name="직사각형 144"/>
                <p:cNvSpPr/>
                <p:nvPr/>
              </p:nvSpPr>
              <p:spPr>
                <a:xfrm>
                  <a:off x="1296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46" name="직사각형 145"/>
                <p:cNvSpPr/>
                <p:nvPr/>
              </p:nvSpPr>
              <p:spPr>
                <a:xfrm>
                  <a:off x="1008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  <p:grpSp>
            <p:nvGrpSpPr>
              <p:cNvPr id="118" name="그룹 117"/>
              <p:cNvGrpSpPr/>
              <p:nvPr/>
            </p:nvGrpSpPr>
            <p:grpSpPr>
              <a:xfrm>
                <a:off x="720000" y="1872000"/>
                <a:ext cx="1368000" cy="216000"/>
                <a:chOff x="720000" y="540000"/>
                <a:chExt cx="1368000" cy="216000"/>
              </a:xfrm>
              <a:grpFill/>
            </p:grpSpPr>
            <p:sp>
              <p:nvSpPr>
                <p:cNvPr id="137" name="직사각형 136"/>
                <p:cNvSpPr/>
                <p:nvPr/>
              </p:nvSpPr>
              <p:spPr>
                <a:xfrm>
                  <a:off x="720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38" name="직사각형 137"/>
                <p:cNvSpPr/>
                <p:nvPr/>
              </p:nvSpPr>
              <p:spPr>
                <a:xfrm>
                  <a:off x="1872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39" name="직사각형 138"/>
                <p:cNvSpPr/>
                <p:nvPr/>
              </p:nvSpPr>
              <p:spPr>
                <a:xfrm>
                  <a:off x="1584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40" name="직사각형 139"/>
                <p:cNvSpPr/>
                <p:nvPr/>
              </p:nvSpPr>
              <p:spPr>
                <a:xfrm>
                  <a:off x="1296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41" name="직사각형 140"/>
                <p:cNvSpPr/>
                <p:nvPr/>
              </p:nvSpPr>
              <p:spPr>
                <a:xfrm>
                  <a:off x="1008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  <p:grpSp>
            <p:nvGrpSpPr>
              <p:cNvPr id="119" name="그룹 118"/>
              <p:cNvGrpSpPr/>
              <p:nvPr/>
            </p:nvGrpSpPr>
            <p:grpSpPr>
              <a:xfrm>
                <a:off x="720000" y="1584000"/>
                <a:ext cx="1368000" cy="216000"/>
                <a:chOff x="720000" y="540000"/>
                <a:chExt cx="1368000" cy="216000"/>
              </a:xfrm>
              <a:grpFill/>
            </p:grpSpPr>
            <p:sp>
              <p:nvSpPr>
                <p:cNvPr id="132" name="직사각형 131"/>
                <p:cNvSpPr/>
                <p:nvPr/>
              </p:nvSpPr>
              <p:spPr>
                <a:xfrm>
                  <a:off x="720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33" name="직사각형 132"/>
                <p:cNvSpPr/>
                <p:nvPr/>
              </p:nvSpPr>
              <p:spPr>
                <a:xfrm>
                  <a:off x="1872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34" name="직사각형 133"/>
                <p:cNvSpPr/>
                <p:nvPr/>
              </p:nvSpPr>
              <p:spPr>
                <a:xfrm>
                  <a:off x="1584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35" name="직사각형 134"/>
                <p:cNvSpPr/>
                <p:nvPr/>
              </p:nvSpPr>
              <p:spPr>
                <a:xfrm>
                  <a:off x="1296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36" name="직사각형 135"/>
                <p:cNvSpPr/>
                <p:nvPr/>
              </p:nvSpPr>
              <p:spPr>
                <a:xfrm>
                  <a:off x="1008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  <p:grpSp>
            <p:nvGrpSpPr>
              <p:cNvPr id="120" name="그룹 119"/>
              <p:cNvGrpSpPr/>
              <p:nvPr/>
            </p:nvGrpSpPr>
            <p:grpSpPr>
              <a:xfrm>
                <a:off x="720000" y="1296000"/>
                <a:ext cx="1368000" cy="216000"/>
                <a:chOff x="720000" y="540000"/>
                <a:chExt cx="1368000" cy="216000"/>
              </a:xfrm>
              <a:grpFill/>
            </p:grpSpPr>
            <p:sp>
              <p:nvSpPr>
                <p:cNvPr id="127" name="직사각형 126"/>
                <p:cNvSpPr/>
                <p:nvPr/>
              </p:nvSpPr>
              <p:spPr>
                <a:xfrm>
                  <a:off x="720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28" name="직사각형 127"/>
                <p:cNvSpPr/>
                <p:nvPr/>
              </p:nvSpPr>
              <p:spPr>
                <a:xfrm>
                  <a:off x="1872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29" name="직사각형 128"/>
                <p:cNvSpPr/>
                <p:nvPr/>
              </p:nvSpPr>
              <p:spPr>
                <a:xfrm>
                  <a:off x="1584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30" name="직사각형 129"/>
                <p:cNvSpPr/>
                <p:nvPr/>
              </p:nvSpPr>
              <p:spPr>
                <a:xfrm>
                  <a:off x="1296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31" name="직사각형 130"/>
                <p:cNvSpPr/>
                <p:nvPr/>
              </p:nvSpPr>
              <p:spPr>
                <a:xfrm>
                  <a:off x="1008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  <p:grpSp>
            <p:nvGrpSpPr>
              <p:cNvPr id="121" name="그룹 120"/>
              <p:cNvGrpSpPr/>
              <p:nvPr/>
            </p:nvGrpSpPr>
            <p:grpSpPr>
              <a:xfrm>
                <a:off x="720000" y="1008000"/>
                <a:ext cx="1368000" cy="216000"/>
                <a:chOff x="720000" y="540000"/>
                <a:chExt cx="1368000" cy="216000"/>
              </a:xfrm>
              <a:grpFill/>
            </p:grpSpPr>
            <p:sp>
              <p:nvSpPr>
                <p:cNvPr id="122" name="직사각형 121"/>
                <p:cNvSpPr/>
                <p:nvPr/>
              </p:nvSpPr>
              <p:spPr>
                <a:xfrm>
                  <a:off x="720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23" name="직사각형 122"/>
                <p:cNvSpPr/>
                <p:nvPr/>
              </p:nvSpPr>
              <p:spPr>
                <a:xfrm>
                  <a:off x="1872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24" name="직사각형 123"/>
                <p:cNvSpPr/>
                <p:nvPr/>
              </p:nvSpPr>
              <p:spPr>
                <a:xfrm>
                  <a:off x="1584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25" name="직사각형 124"/>
                <p:cNvSpPr/>
                <p:nvPr/>
              </p:nvSpPr>
              <p:spPr>
                <a:xfrm>
                  <a:off x="1296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126" name="직사각형 125"/>
                <p:cNvSpPr/>
                <p:nvPr/>
              </p:nvSpPr>
              <p:spPr>
                <a:xfrm>
                  <a:off x="1008000" y="540000"/>
                  <a:ext cx="216000" cy="216000"/>
                </a:xfrm>
                <a:prstGeom prst="rect">
                  <a:avLst/>
                </a:prstGeom>
                <a:grpFill/>
                <a:ln w="381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</p:grpSp>
      </p:grpSp>
      <p:sp>
        <p:nvSpPr>
          <p:cNvPr id="152" name="자유형 151"/>
          <p:cNvSpPr/>
          <p:nvPr/>
        </p:nvSpPr>
        <p:spPr>
          <a:xfrm>
            <a:off x="8313737" y="4061626"/>
            <a:ext cx="1660525" cy="1512334"/>
          </a:xfrm>
          <a:custGeom>
            <a:avLst/>
            <a:gdLst>
              <a:gd name="connsiteX0" fmla="*/ 0 w 1660525"/>
              <a:gd name="connsiteY0" fmla="*/ 0 h 1047750"/>
              <a:gd name="connsiteX1" fmla="*/ 682625 w 1660525"/>
              <a:gd name="connsiteY1" fmla="*/ 276225 h 1047750"/>
              <a:gd name="connsiteX2" fmla="*/ 831850 w 1660525"/>
              <a:gd name="connsiteY2" fmla="*/ 1047750 h 1047750"/>
              <a:gd name="connsiteX3" fmla="*/ 981075 w 1660525"/>
              <a:gd name="connsiteY3" fmla="*/ 279400 h 1047750"/>
              <a:gd name="connsiteX4" fmla="*/ 1660525 w 1660525"/>
              <a:gd name="connsiteY4" fmla="*/ 3175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0525" h="1047750">
                <a:moveTo>
                  <a:pt x="0" y="0"/>
                </a:moveTo>
                <a:cubicBezTo>
                  <a:pt x="271991" y="50800"/>
                  <a:pt x="543983" y="101600"/>
                  <a:pt x="682625" y="276225"/>
                </a:cubicBezTo>
                <a:cubicBezTo>
                  <a:pt x="821267" y="450850"/>
                  <a:pt x="782108" y="1047221"/>
                  <a:pt x="831850" y="1047750"/>
                </a:cubicBezTo>
                <a:cubicBezTo>
                  <a:pt x="881592" y="1048279"/>
                  <a:pt x="842963" y="453496"/>
                  <a:pt x="981075" y="279400"/>
                </a:cubicBezTo>
                <a:cubicBezTo>
                  <a:pt x="1119188" y="105304"/>
                  <a:pt x="1554692" y="67204"/>
                  <a:pt x="1660525" y="3175"/>
                </a:cubicBezTo>
              </a:path>
            </a:pathLst>
          </a:custGeom>
          <a:ln w="19050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4" name="그룹 173"/>
          <p:cNvGrpSpPr/>
          <p:nvPr/>
        </p:nvGrpSpPr>
        <p:grpSpPr>
          <a:xfrm>
            <a:off x="3059832" y="729613"/>
            <a:ext cx="1538698" cy="1475251"/>
            <a:chOff x="3059832" y="692696"/>
            <a:chExt cx="1538698" cy="1475251"/>
          </a:xfrm>
        </p:grpSpPr>
        <p:grpSp>
          <p:nvGrpSpPr>
            <p:cNvPr id="40" name="그룹 39"/>
            <p:cNvGrpSpPr/>
            <p:nvPr/>
          </p:nvGrpSpPr>
          <p:grpSpPr>
            <a:xfrm>
              <a:off x="3683036" y="735218"/>
              <a:ext cx="245923" cy="1426945"/>
              <a:chOff x="4569053" y="2213246"/>
              <a:chExt cx="167968" cy="1156057"/>
            </a:xfrm>
          </p:grpSpPr>
          <p:grpSp>
            <p:nvGrpSpPr>
              <p:cNvPr id="41" name="그룹 40"/>
              <p:cNvGrpSpPr/>
              <p:nvPr/>
            </p:nvGrpSpPr>
            <p:grpSpPr>
              <a:xfrm>
                <a:off x="4580453" y="2408811"/>
                <a:ext cx="145246" cy="702315"/>
                <a:chOff x="3074518" y="4364032"/>
                <a:chExt cx="145246" cy="892097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3074518" y="4585108"/>
                  <a:ext cx="145246" cy="482038"/>
                  <a:chOff x="1439039" y="4602682"/>
                  <a:chExt cx="145246" cy="482038"/>
                </a:xfrm>
              </p:grpSpPr>
              <p:sp>
                <p:nvSpPr>
                  <p:cNvPr id="50" name="원호 49"/>
                  <p:cNvSpPr/>
                  <p:nvPr/>
                </p:nvSpPr>
                <p:spPr>
                  <a:xfrm rot="16200000">
                    <a:off x="1451328" y="4590393"/>
                    <a:ext cx="120666" cy="145243"/>
                  </a:xfrm>
                  <a:prstGeom prst="arc">
                    <a:avLst>
                      <a:gd name="adj1" fmla="val 10933952"/>
                      <a:gd name="adj2" fmla="val 0"/>
                    </a:avLst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1" name="원호 50"/>
                  <p:cNvSpPr/>
                  <p:nvPr/>
                </p:nvSpPr>
                <p:spPr>
                  <a:xfrm rot="16200000">
                    <a:off x="1451329" y="4711059"/>
                    <a:ext cx="120666" cy="145243"/>
                  </a:xfrm>
                  <a:prstGeom prst="arc">
                    <a:avLst>
                      <a:gd name="adj1" fmla="val 10933952"/>
                      <a:gd name="adj2" fmla="val 0"/>
                    </a:avLst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2" name="원호 51"/>
                  <p:cNvSpPr/>
                  <p:nvPr/>
                </p:nvSpPr>
                <p:spPr>
                  <a:xfrm rot="16200000">
                    <a:off x="1451330" y="4831725"/>
                    <a:ext cx="120666" cy="145243"/>
                  </a:xfrm>
                  <a:prstGeom prst="arc">
                    <a:avLst>
                      <a:gd name="adj1" fmla="val 10933952"/>
                      <a:gd name="adj2" fmla="val 0"/>
                    </a:avLst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3" name="원호 52"/>
                  <p:cNvSpPr/>
                  <p:nvPr/>
                </p:nvSpPr>
                <p:spPr>
                  <a:xfrm rot="16200000">
                    <a:off x="1451331" y="4951765"/>
                    <a:ext cx="120666" cy="145243"/>
                  </a:xfrm>
                  <a:prstGeom prst="arc">
                    <a:avLst>
                      <a:gd name="adj1" fmla="val 10933952"/>
                      <a:gd name="adj2" fmla="val 0"/>
                    </a:avLst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cxnSp>
              <p:nvCxnSpPr>
                <p:cNvPr id="48" name="직선 연결선 47"/>
                <p:cNvCxnSpPr/>
                <p:nvPr/>
              </p:nvCxnSpPr>
              <p:spPr>
                <a:xfrm flipH="1" flipV="1">
                  <a:off x="3146514" y="4364032"/>
                  <a:ext cx="1175" cy="22107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직선 연결선 48"/>
                <p:cNvCxnSpPr>
                  <a:stCxn id="53" idx="0"/>
                </p:cNvCxnSpPr>
                <p:nvPr/>
              </p:nvCxnSpPr>
              <p:spPr>
                <a:xfrm flipH="1">
                  <a:off x="3144793" y="5067127"/>
                  <a:ext cx="499" cy="18900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2" name="직선 연결선 41"/>
              <p:cNvCxnSpPr/>
              <p:nvPr/>
            </p:nvCxnSpPr>
            <p:spPr>
              <a:xfrm flipV="1">
                <a:off x="4569053" y="2408810"/>
                <a:ext cx="167968" cy="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연결선 42"/>
              <p:cNvCxnSpPr/>
              <p:nvPr/>
            </p:nvCxnSpPr>
            <p:spPr>
              <a:xfrm flipV="1">
                <a:off x="4569053" y="2344327"/>
                <a:ext cx="167968" cy="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직선 연결선 43"/>
              <p:cNvCxnSpPr/>
              <p:nvPr/>
            </p:nvCxnSpPr>
            <p:spPr>
              <a:xfrm flipV="1">
                <a:off x="4653035" y="2213246"/>
                <a:ext cx="3" cy="13807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 flipV="1">
                <a:off x="4651326" y="3229852"/>
                <a:ext cx="3" cy="13945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직사각형 45"/>
              <p:cNvSpPr/>
              <p:nvPr/>
            </p:nvSpPr>
            <p:spPr>
              <a:xfrm>
                <a:off x="4615726" y="3076083"/>
                <a:ext cx="68826" cy="19908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54" name="직선 화살표 연결선 53"/>
            <p:cNvCxnSpPr/>
            <p:nvPr/>
          </p:nvCxnSpPr>
          <p:spPr>
            <a:xfrm flipH="1">
              <a:off x="3059832" y="738747"/>
              <a:ext cx="153869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화살표 연결선 58"/>
            <p:cNvCxnSpPr/>
            <p:nvPr/>
          </p:nvCxnSpPr>
          <p:spPr>
            <a:xfrm flipH="1">
              <a:off x="3059832" y="2167947"/>
              <a:ext cx="153869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직선 화살표 연결선 146"/>
            <p:cNvCxnSpPr/>
            <p:nvPr/>
          </p:nvCxnSpPr>
          <p:spPr>
            <a:xfrm>
              <a:off x="3073076" y="1453347"/>
              <a:ext cx="450000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olid"/>
              <a:headEnd type="none" w="med" len="med"/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직사각형 153"/>
            <p:cNvSpPr/>
            <p:nvPr/>
          </p:nvSpPr>
          <p:spPr>
            <a:xfrm>
              <a:off x="3059832" y="692696"/>
              <a:ext cx="352981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altLang="ko-KR" sz="1400" b="1" i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155" name="직사각형 154"/>
            <p:cNvSpPr/>
            <p:nvPr/>
          </p:nvSpPr>
          <p:spPr>
            <a:xfrm>
              <a:off x="4245549" y="692696"/>
              <a:ext cx="352981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altLang="ko-KR" sz="1400" b="1" i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156" name="직사각형 155"/>
            <p:cNvSpPr/>
            <p:nvPr/>
          </p:nvSpPr>
          <p:spPr>
            <a:xfrm>
              <a:off x="3883128" y="1774091"/>
              <a:ext cx="304892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R</a:t>
              </a:r>
              <a:endParaRPr lang="en-US" altLang="ko-KR" sz="1400" b="1" i="1" baseline="-25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3884459" y="1299170"/>
              <a:ext cx="304892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L</a:t>
              </a:r>
              <a:endParaRPr lang="en-US" altLang="ko-KR" sz="1400" b="1" i="1" baseline="-25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8" name="직사각형 157"/>
            <p:cNvSpPr/>
            <p:nvPr/>
          </p:nvSpPr>
          <p:spPr>
            <a:xfrm>
              <a:off x="3884459" y="809502"/>
              <a:ext cx="304892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altLang="ko-KR" sz="1400" b="1" i="1" baseline="-25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51" name="직사각형 150"/>
          <p:cNvSpPr/>
          <p:nvPr/>
        </p:nvSpPr>
        <p:spPr>
          <a:xfrm>
            <a:off x="8781120" y="3411178"/>
            <a:ext cx="1149674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Increasing R</a:t>
            </a:r>
            <a:endParaRPr lang="ko-KR" altLang="en-US" sz="1400" b="1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8" name="그룹 197"/>
          <p:cNvGrpSpPr/>
          <p:nvPr/>
        </p:nvGrpSpPr>
        <p:grpSpPr>
          <a:xfrm>
            <a:off x="8317495" y="3289635"/>
            <a:ext cx="421665" cy="510394"/>
            <a:chOff x="4900832" y="2857681"/>
            <a:chExt cx="352981" cy="383465"/>
          </a:xfrm>
        </p:grpSpPr>
        <p:sp>
          <p:nvSpPr>
            <p:cNvPr id="199" name="타원 198"/>
            <p:cNvSpPr/>
            <p:nvPr/>
          </p:nvSpPr>
          <p:spPr>
            <a:xfrm>
              <a:off x="4900832" y="3137859"/>
              <a:ext cx="352981" cy="103287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0" name="직선 화살표 연결선 199"/>
            <p:cNvCxnSpPr/>
            <p:nvPr/>
          </p:nvCxnSpPr>
          <p:spPr>
            <a:xfrm flipV="1">
              <a:off x="5253813" y="2857681"/>
              <a:ext cx="0" cy="331822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그룹 56"/>
          <p:cNvGrpSpPr/>
          <p:nvPr/>
        </p:nvGrpSpPr>
        <p:grpSpPr>
          <a:xfrm>
            <a:off x="3071414" y="3390439"/>
            <a:ext cx="1538698" cy="1475251"/>
            <a:chOff x="3071414" y="2931853"/>
            <a:chExt cx="1538698" cy="1475251"/>
          </a:xfrm>
        </p:grpSpPr>
        <p:grpSp>
          <p:nvGrpSpPr>
            <p:cNvPr id="2" name="그룹 1"/>
            <p:cNvGrpSpPr/>
            <p:nvPr/>
          </p:nvGrpSpPr>
          <p:grpSpPr>
            <a:xfrm>
              <a:off x="3884491" y="3465427"/>
              <a:ext cx="245923" cy="456216"/>
              <a:chOff x="4166338" y="3468358"/>
              <a:chExt cx="245923" cy="456216"/>
            </a:xfrm>
          </p:grpSpPr>
          <p:cxnSp>
            <p:nvCxnSpPr>
              <p:cNvPr id="187" name="직선 연결선 186"/>
              <p:cNvCxnSpPr/>
              <p:nvPr/>
            </p:nvCxnSpPr>
            <p:spPr>
              <a:xfrm flipH="1" flipV="1">
                <a:off x="4288439" y="3709748"/>
                <a:ext cx="1720" cy="21482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직선 연결선 180"/>
              <p:cNvCxnSpPr/>
              <p:nvPr/>
            </p:nvCxnSpPr>
            <p:spPr>
              <a:xfrm flipV="1">
                <a:off x="4166338" y="3709747"/>
                <a:ext cx="245923" cy="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직선 연결선 181"/>
              <p:cNvCxnSpPr/>
              <p:nvPr/>
            </p:nvCxnSpPr>
            <p:spPr>
              <a:xfrm flipV="1">
                <a:off x="4166338" y="3630154"/>
                <a:ext cx="245923" cy="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직선 연결선 182"/>
              <p:cNvCxnSpPr/>
              <p:nvPr/>
            </p:nvCxnSpPr>
            <p:spPr>
              <a:xfrm flipV="1">
                <a:off x="4289297" y="3468358"/>
                <a:ext cx="4" cy="17042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4" name="직선 연결선 183"/>
            <p:cNvCxnSpPr/>
            <p:nvPr/>
          </p:nvCxnSpPr>
          <p:spPr>
            <a:xfrm flipV="1">
              <a:off x="3866105" y="4202249"/>
              <a:ext cx="0" cy="19832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직선 화살표 연결선 165"/>
            <p:cNvCxnSpPr/>
            <p:nvPr/>
          </p:nvCxnSpPr>
          <p:spPr>
            <a:xfrm flipH="1">
              <a:off x="3071414" y="2977904"/>
              <a:ext cx="153869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직선 화살표 연결선 167"/>
            <p:cNvCxnSpPr/>
            <p:nvPr/>
          </p:nvCxnSpPr>
          <p:spPr>
            <a:xfrm flipH="1">
              <a:off x="3071414" y="4407104"/>
              <a:ext cx="153869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headEnd type="non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직선 화살표 연결선 168"/>
            <p:cNvCxnSpPr/>
            <p:nvPr/>
          </p:nvCxnSpPr>
          <p:spPr>
            <a:xfrm>
              <a:off x="3084658" y="3828620"/>
              <a:ext cx="450000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olid"/>
              <a:headEnd type="none" w="med" len="med"/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직사각형 170"/>
            <p:cNvSpPr/>
            <p:nvPr/>
          </p:nvSpPr>
          <p:spPr>
            <a:xfrm>
              <a:off x="3071414" y="2931853"/>
              <a:ext cx="352981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altLang="ko-KR" sz="1400" b="1" i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176" name="직사각형 175"/>
            <p:cNvSpPr/>
            <p:nvPr/>
          </p:nvSpPr>
          <p:spPr>
            <a:xfrm>
              <a:off x="4257131" y="2931853"/>
              <a:ext cx="352981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altLang="ko-KR" sz="1400" b="1" i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177" name="직사각형 176"/>
            <p:cNvSpPr/>
            <p:nvPr/>
          </p:nvSpPr>
          <p:spPr>
            <a:xfrm>
              <a:off x="3347864" y="3890673"/>
              <a:ext cx="304892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R</a:t>
              </a:r>
              <a:endParaRPr lang="en-US" altLang="ko-KR" sz="1400" b="1" i="1" baseline="-25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3347864" y="3284984"/>
              <a:ext cx="304892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L</a:t>
              </a:r>
              <a:endParaRPr lang="en-US" altLang="ko-KR" sz="1400" b="1" i="1" baseline="-25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9" name="직사각형 178"/>
            <p:cNvSpPr/>
            <p:nvPr/>
          </p:nvSpPr>
          <p:spPr>
            <a:xfrm>
              <a:off x="4123092" y="3510639"/>
              <a:ext cx="304892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altLang="ko-KR" sz="1400" b="1" i="1" baseline="-25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3615759" y="3234647"/>
              <a:ext cx="212656" cy="729590"/>
              <a:chOff x="3711310" y="3338601"/>
              <a:chExt cx="212656" cy="72959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86" name="그룹 185"/>
              <p:cNvGrpSpPr/>
              <p:nvPr/>
            </p:nvGrpSpPr>
            <p:grpSpPr>
              <a:xfrm>
                <a:off x="3711310" y="3430592"/>
                <a:ext cx="212656" cy="468413"/>
                <a:chOff x="1439039" y="4602682"/>
                <a:chExt cx="145246" cy="482038"/>
              </a:xfrm>
            </p:grpSpPr>
            <p:sp>
              <p:nvSpPr>
                <p:cNvPr id="189" name="원호 188"/>
                <p:cNvSpPr/>
                <p:nvPr/>
              </p:nvSpPr>
              <p:spPr>
                <a:xfrm rot="16200000">
                  <a:off x="1451328" y="4590393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0" name="원호 189"/>
                <p:cNvSpPr/>
                <p:nvPr/>
              </p:nvSpPr>
              <p:spPr>
                <a:xfrm rot="16200000">
                  <a:off x="1451329" y="4711059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1" name="원호 190"/>
                <p:cNvSpPr/>
                <p:nvPr/>
              </p:nvSpPr>
              <p:spPr>
                <a:xfrm rot="16200000">
                  <a:off x="1451330" y="4831725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2" name="원호 191"/>
                <p:cNvSpPr/>
                <p:nvPr/>
              </p:nvSpPr>
              <p:spPr>
                <a:xfrm rot="16200000">
                  <a:off x="1451331" y="4951765"/>
                  <a:ext cx="120666" cy="145243"/>
                </a:xfrm>
                <a:prstGeom prst="arc">
                  <a:avLst>
                    <a:gd name="adj1" fmla="val 10933952"/>
                    <a:gd name="adj2" fmla="val 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88" name="직선 연결선 187"/>
              <p:cNvCxnSpPr>
                <a:stCxn id="192" idx="0"/>
              </p:cNvCxnSpPr>
              <p:nvPr/>
            </p:nvCxnSpPr>
            <p:spPr>
              <a:xfrm flipH="1">
                <a:off x="3814201" y="3898991"/>
                <a:ext cx="1155" cy="169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직선 연결선 202"/>
              <p:cNvCxnSpPr/>
              <p:nvPr/>
            </p:nvCxnSpPr>
            <p:spPr>
              <a:xfrm flipV="1">
                <a:off x="3817636" y="3338601"/>
                <a:ext cx="4" cy="90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5" name="직사각형 184"/>
            <p:cNvSpPr/>
            <p:nvPr/>
          </p:nvSpPr>
          <p:spPr>
            <a:xfrm>
              <a:off x="3668266" y="3871935"/>
              <a:ext cx="100767" cy="2448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4" name="직선 연결선 203"/>
            <p:cNvCxnSpPr/>
            <p:nvPr/>
          </p:nvCxnSpPr>
          <p:spPr>
            <a:xfrm flipV="1">
              <a:off x="3722085" y="4116799"/>
              <a:ext cx="4" cy="9000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직선 연결선 204"/>
            <p:cNvCxnSpPr/>
            <p:nvPr/>
          </p:nvCxnSpPr>
          <p:spPr>
            <a:xfrm flipV="1">
              <a:off x="3722085" y="4206798"/>
              <a:ext cx="288032" cy="1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직선 연결선 205"/>
            <p:cNvCxnSpPr/>
            <p:nvPr/>
          </p:nvCxnSpPr>
          <p:spPr>
            <a:xfrm flipV="1">
              <a:off x="4006550" y="3885767"/>
              <a:ext cx="1805" cy="32103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직선 연결선 206"/>
            <p:cNvCxnSpPr/>
            <p:nvPr/>
          </p:nvCxnSpPr>
          <p:spPr>
            <a:xfrm flipV="1">
              <a:off x="4006550" y="3234647"/>
              <a:ext cx="0" cy="235734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직선 연결선 207"/>
            <p:cNvCxnSpPr/>
            <p:nvPr/>
          </p:nvCxnSpPr>
          <p:spPr>
            <a:xfrm flipV="1">
              <a:off x="3718518" y="3234647"/>
              <a:ext cx="288032" cy="1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직선 연결선 208"/>
            <p:cNvCxnSpPr/>
            <p:nvPr/>
          </p:nvCxnSpPr>
          <p:spPr>
            <a:xfrm flipV="1">
              <a:off x="3866105" y="2984773"/>
              <a:ext cx="0" cy="242367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직사각형 152"/>
          <p:cNvSpPr/>
          <p:nvPr/>
        </p:nvSpPr>
        <p:spPr>
          <a:xfrm>
            <a:off x="5798590" y="764704"/>
            <a:ext cx="1149674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Increasing R</a:t>
            </a:r>
            <a:endParaRPr lang="ko-KR" altLang="en-US" sz="1400" b="1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9" name="자유형 158"/>
          <p:cNvSpPr/>
          <p:nvPr/>
        </p:nvSpPr>
        <p:spPr>
          <a:xfrm>
            <a:off x="5267778" y="697013"/>
            <a:ext cx="1657350" cy="1404501"/>
          </a:xfrm>
          <a:custGeom>
            <a:avLst/>
            <a:gdLst>
              <a:gd name="connsiteX0" fmla="*/ 0 w 1657350"/>
              <a:gd name="connsiteY0" fmla="*/ 0 h 1040606"/>
              <a:gd name="connsiteX1" fmla="*/ 609600 w 1657350"/>
              <a:gd name="connsiteY1" fmla="*/ 278606 h 1040606"/>
              <a:gd name="connsiteX2" fmla="*/ 823913 w 1657350"/>
              <a:gd name="connsiteY2" fmla="*/ 1040606 h 1040606"/>
              <a:gd name="connsiteX3" fmla="*/ 1045369 w 1657350"/>
              <a:gd name="connsiteY3" fmla="*/ 278606 h 1040606"/>
              <a:gd name="connsiteX4" fmla="*/ 1657350 w 1657350"/>
              <a:gd name="connsiteY4" fmla="*/ 2381 h 10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350" h="1040606">
                <a:moveTo>
                  <a:pt x="0" y="0"/>
                </a:moveTo>
                <a:cubicBezTo>
                  <a:pt x="236140" y="52586"/>
                  <a:pt x="472281" y="105172"/>
                  <a:pt x="609600" y="278606"/>
                </a:cubicBezTo>
                <a:cubicBezTo>
                  <a:pt x="746919" y="452040"/>
                  <a:pt x="751285" y="1040606"/>
                  <a:pt x="823913" y="1040606"/>
                </a:cubicBezTo>
                <a:cubicBezTo>
                  <a:pt x="896541" y="1040606"/>
                  <a:pt x="906463" y="451643"/>
                  <a:pt x="1045369" y="278606"/>
                </a:cubicBezTo>
                <a:cubicBezTo>
                  <a:pt x="1184275" y="105569"/>
                  <a:pt x="1524397" y="21431"/>
                  <a:pt x="1657350" y="2381"/>
                </a:cubicBezTo>
              </a:path>
            </a:pathLst>
          </a:custGeom>
          <a:ln w="19050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자유형 159"/>
          <p:cNvSpPr/>
          <p:nvPr/>
        </p:nvSpPr>
        <p:spPr>
          <a:xfrm>
            <a:off x="5267778" y="697013"/>
            <a:ext cx="1657350" cy="1092362"/>
          </a:xfrm>
          <a:custGeom>
            <a:avLst/>
            <a:gdLst>
              <a:gd name="connsiteX0" fmla="*/ 0 w 1657350"/>
              <a:gd name="connsiteY0" fmla="*/ 0 h 1040606"/>
              <a:gd name="connsiteX1" fmla="*/ 609600 w 1657350"/>
              <a:gd name="connsiteY1" fmla="*/ 278606 h 1040606"/>
              <a:gd name="connsiteX2" fmla="*/ 823913 w 1657350"/>
              <a:gd name="connsiteY2" fmla="*/ 1040606 h 1040606"/>
              <a:gd name="connsiteX3" fmla="*/ 1045369 w 1657350"/>
              <a:gd name="connsiteY3" fmla="*/ 278606 h 1040606"/>
              <a:gd name="connsiteX4" fmla="*/ 1657350 w 1657350"/>
              <a:gd name="connsiteY4" fmla="*/ 2381 h 1040606"/>
              <a:gd name="connsiteX0" fmla="*/ 0 w 1657350"/>
              <a:gd name="connsiteY0" fmla="*/ 0 h 1040633"/>
              <a:gd name="connsiteX1" fmla="*/ 576262 w 1657350"/>
              <a:gd name="connsiteY1" fmla="*/ 305827 h 1040633"/>
              <a:gd name="connsiteX2" fmla="*/ 823913 w 1657350"/>
              <a:gd name="connsiteY2" fmla="*/ 1040606 h 1040633"/>
              <a:gd name="connsiteX3" fmla="*/ 1045369 w 1657350"/>
              <a:gd name="connsiteY3" fmla="*/ 278606 h 1040633"/>
              <a:gd name="connsiteX4" fmla="*/ 1657350 w 1657350"/>
              <a:gd name="connsiteY4" fmla="*/ 2381 h 1040633"/>
              <a:gd name="connsiteX0" fmla="*/ 0 w 1657350"/>
              <a:gd name="connsiteY0" fmla="*/ 0 h 1040606"/>
              <a:gd name="connsiteX1" fmla="*/ 576262 w 1657350"/>
              <a:gd name="connsiteY1" fmla="*/ 305827 h 1040606"/>
              <a:gd name="connsiteX2" fmla="*/ 823913 w 1657350"/>
              <a:gd name="connsiteY2" fmla="*/ 1040606 h 1040606"/>
              <a:gd name="connsiteX3" fmla="*/ 1081088 w 1657350"/>
              <a:gd name="connsiteY3" fmla="*/ 303559 h 1040606"/>
              <a:gd name="connsiteX4" fmla="*/ 1657350 w 1657350"/>
              <a:gd name="connsiteY4" fmla="*/ 2381 h 10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350" h="1040606">
                <a:moveTo>
                  <a:pt x="0" y="0"/>
                </a:moveTo>
                <a:cubicBezTo>
                  <a:pt x="236140" y="52586"/>
                  <a:pt x="438943" y="132393"/>
                  <a:pt x="576262" y="305827"/>
                </a:cubicBezTo>
                <a:cubicBezTo>
                  <a:pt x="713581" y="479261"/>
                  <a:pt x="739775" y="1040984"/>
                  <a:pt x="823913" y="1040606"/>
                </a:cubicBezTo>
                <a:cubicBezTo>
                  <a:pt x="908051" y="1040228"/>
                  <a:pt x="942182" y="476596"/>
                  <a:pt x="1081088" y="303559"/>
                </a:cubicBezTo>
                <a:cubicBezTo>
                  <a:pt x="1219994" y="130522"/>
                  <a:pt x="1524397" y="21431"/>
                  <a:pt x="1657350" y="2381"/>
                </a:cubicBezTo>
              </a:path>
            </a:pathLst>
          </a:custGeom>
          <a:ln w="63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자유형 160"/>
          <p:cNvSpPr/>
          <p:nvPr/>
        </p:nvSpPr>
        <p:spPr>
          <a:xfrm>
            <a:off x="5267778" y="697013"/>
            <a:ext cx="1657350" cy="557011"/>
          </a:xfrm>
          <a:custGeom>
            <a:avLst/>
            <a:gdLst>
              <a:gd name="connsiteX0" fmla="*/ 0 w 1657350"/>
              <a:gd name="connsiteY0" fmla="*/ 0 h 1040606"/>
              <a:gd name="connsiteX1" fmla="*/ 609600 w 1657350"/>
              <a:gd name="connsiteY1" fmla="*/ 278606 h 1040606"/>
              <a:gd name="connsiteX2" fmla="*/ 823913 w 1657350"/>
              <a:gd name="connsiteY2" fmla="*/ 1040606 h 1040606"/>
              <a:gd name="connsiteX3" fmla="*/ 1045369 w 1657350"/>
              <a:gd name="connsiteY3" fmla="*/ 278606 h 1040606"/>
              <a:gd name="connsiteX4" fmla="*/ 1657350 w 1657350"/>
              <a:gd name="connsiteY4" fmla="*/ 2381 h 1040606"/>
              <a:gd name="connsiteX0" fmla="*/ 0 w 1657350"/>
              <a:gd name="connsiteY0" fmla="*/ 0 h 1040765"/>
              <a:gd name="connsiteX1" fmla="*/ 554832 w 1657350"/>
              <a:gd name="connsiteY1" fmla="*/ 343077 h 1040765"/>
              <a:gd name="connsiteX2" fmla="*/ 823913 w 1657350"/>
              <a:gd name="connsiteY2" fmla="*/ 1040606 h 1040765"/>
              <a:gd name="connsiteX3" fmla="*/ 1045369 w 1657350"/>
              <a:gd name="connsiteY3" fmla="*/ 278606 h 1040765"/>
              <a:gd name="connsiteX4" fmla="*/ 1657350 w 1657350"/>
              <a:gd name="connsiteY4" fmla="*/ 2381 h 1040765"/>
              <a:gd name="connsiteX0" fmla="*/ 0 w 1657350"/>
              <a:gd name="connsiteY0" fmla="*/ 0 h 1040607"/>
              <a:gd name="connsiteX1" fmla="*/ 554832 w 1657350"/>
              <a:gd name="connsiteY1" fmla="*/ 343077 h 1040607"/>
              <a:gd name="connsiteX2" fmla="*/ 823913 w 1657350"/>
              <a:gd name="connsiteY2" fmla="*/ 1040606 h 1040607"/>
              <a:gd name="connsiteX3" fmla="*/ 1104900 w 1657350"/>
              <a:gd name="connsiteY3" fmla="*/ 348938 h 1040607"/>
              <a:gd name="connsiteX4" fmla="*/ 1657350 w 1657350"/>
              <a:gd name="connsiteY4" fmla="*/ 2381 h 1040607"/>
              <a:gd name="connsiteX0" fmla="*/ 0 w 1657350"/>
              <a:gd name="connsiteY0" fmla="*/ 0 h 1041151"/>
              <a:gd name="connsiteX1" fmla="*/ 554832 w 1657350"/>
              <a:gd name="connsiteY1" fmla="*/ 343077 h 1041151"/>
              <a:gd name="connsiteX2" fmla="*/ 823913 w 1657350"/>
              <a:gd name="connsiteY2" fmla="*/ 1040606 h 1041151"/>
              <a:gd name="connsiteX3" fmla="*/ 1145381 w 1657350"/>
              <a:gd name="connsiteY3" fmla="*/ 451257 h 1041151"/>
              <a:gd name="connsiteX4" fmla="*/ 1657350 w 1657350"/>
              <a:gd name="connsiteY4" fmla="*/ 2381 h 1041151"/>
              <a:gd name="connsiteX0" fmla="*/ 0 w 1657350"/>
              <a:gd name="connsiteY0" fmla="*/ 0 h 1040611"/>
              <a:gd name="connsiteX1" fmla="*/ 504825 w 1657350"/>
              <a:gd name="connsiteY1" fmla="*/ 440949 h 1040611"/>
              <a:gd name="connsiteX2" fmla="*/ 823913 w 1657350"/>
              <a:gd name="connsiteY2" fmla="*/ 1040606 h 1040611"/>
              <a:gd name="connsiteX3" fmla="*/ 1145381 w 1657350"/>
              <a:gd name="connsiteY3" fmla="*/ 451257 h 1040611"/>
              <a:gd name="connsiteX4" fmla="*/ 1657350 w 1657350"/>
              <a:gd name="connsiteY4" fmla="*/ 2381 h 1040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350" h="1040611">
                <a:moveTo>
                  <a:pt x="0" y="0"/>
                </a:moveTo>
                <a:cubicBezTo>
                  <a:pt x="236140" y="52586"/>
                  <a:pt x="367506" y="267515"/>
                  <a:pt x="504825" y="440949"/>
                </a:cubicBezTo>
                <a:cubicBezTo>
                  <a:pt x="642144" y="614383"/>
                  <a:pt x="717154" y="1038888"/>
                  <a:pt x="823913" y="1040606"/>
                </a:cubicBezTo>
                <a:cubicBezTo>
                  <a:pt x="930672" y="1042324"/>
                  <a:pt x="1006475" y="624294"/>
                  <a:pt x="1145381" y="451257"/>
                </a:cubicBezTo>
                <a:cubicBezTo>
                  <a:pt x="1284287" y="278220"/>
                  <a:pt x="1524397" y="21431"/>
                  <a:pt x="1657350" y="2381"/>
                </a:cubicBezTo>
              </a:path>
            </a:pathLst>
          </a:custGeom>
          <a:ln w="63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3" name="직선 연결선 162"/>
          <p:cNvCxnSpPr/>
          <p:nvPr/>
        </p:nvCxnSpPr>
        <p:spPr>
          <a:xfrm>
            <a:off x="5267778" y="625347"/>
            <a:ext cx="0" cy="1584000"/>
          </a:xfrm>
          <a:prstGeom prst="line">
            <a:avLst/>
          </a:prstGeom>
          <a:ln w="19050">
            <a:solidFill>
              <a:schemeClr val="tx1"/>
            </a:solidFill>
            <a:head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 flipH="1">
            <a:off x="5266747" y="2209347"/>
            <a:ext cx="1677600" cy="0"/>
          </a:xfrm>
          <a:prstGeom prst="line">
            <a:avLst/>
          </a:prstGeom>
          <a:ln w="19050">
            <a:solidFill>
              <a:schemeClr val="tx1"/>
            </a:solidFill>
            <a:headEnd type="triangle" w="lg" len="lg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그룹 171"/>
          <p:cNvGrpSpPr/>
          <p:nvPr/>
        </p:nvGrpSpPr>
        <p:grpSpPr>
          <a:xfrm>
            <a:off x="5883384" y="1268763"/>
            <a:ext cx="421665" cy="510393"/>
            <a:chOff x="4897986" y="2782022"/>
            <a:chExt cx="352981" cy="383464"/>
          </a:xfrm>
        </p:grpSpPr>
        <p:sp>
          <p:nvSpPr>
            <p:cNvPr id="167" name="타원 166"/>
            <p:cNvSpPr/>
            <p:nvPr/>
          </p:nvSpPr>
          <p:spPr>
            <a:xfrm>
              <a:off x="4897986" y="3062199"/>
              <a:ext cx="352981" cy="103287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0" name="직선 화살표 연결선 169"/>
            <p:cNvCxnSpPr/>
            <p:nvPr/>
          </p:nvCxnSpPr>
          <p:spPr>
            <a:xfrm flipV="1">
              <a:off x="5250967" y="2782022"/>
              <a:ext cx="0" cy="331822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3" name="직사각형 172"/>
          <p:cNvSpPr/>
          <p:nvPr/>
        </p:nvSpPr>
        <p:spPr>
          <a:xfrm>
            <a:off x="6472121" y="2170830"/>
            <a:ext cx="536569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Freq.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5" name="직사각형 174"/>
          <p:cNvSpPr/>
          <p:nvPr/>
        </p:nvSpPr>
        <p:spPr>
          <a:xfrm rot="16200000">
            <a:off x="4582107" y="1285586"/>
            <a:ext cx="1061509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Attenuation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0" name="자유형 209"/>
          <p:cNvSpPr/>
          <p:nvPr/>
        </p:nvSpPr>
        <p:spPr>
          <a:xfrm>
            <a:off x="5267778" y="697013"/>
            <a:ext cx="1657350" cy="845580"/>
          </a:xfrm>
          <a:custGeom>
            <a:avLst/>
            <a:gdLst>
              <a:gd name="connsiteX0" fmla="*/ 0 w 1657350"/>
              <a:gd name="connsiteY0" fmla="*/ 0 h 1040606"/>
              <a:gd name="connsiteX1" fmla="*/ 609600 w 1657350"/>
              <a:gd name="connsiteY1" fmla="*/ 278606 h 1040606"/>
              <a:gd name="connsiteX2" fmla="*/ 823913 w 1657350"/>
              <a:gd name="connsiteY2" fmla="*/ 1040606 h 1040606"/>
              <a:gd name="connsiteX3" fmla="*/ 1045369 w 1657350"/>
              <a:gd name="connsiteY3" fmla="*/ 278606 h 1040606"/>
              <a:gd name="connsiteX4" fmla="*/ 1657350 w 1657350"/>
              <a:gd name="connsiteY4" fmla="*/ 2381 h 1040606"/>
              <a:gd name="connsiteX0" fmla="*/ 0 w 1657350"/>
              <a:gd name="connsiteY0" fmla="*/ 0 h 1040765"/>
              <a:gd name="connsiteX1" fmla="*/ 554832 w 1657350"/>
              <a:gd name="connsiteY1" fmla="*/ 343077 h 1040765"/>
              <a:gd name="connsiteX2" fmla="*/ 823913 w 1657350"/>
              <a:gd name="connsiteY2" fmla="*/ 1040606 h 1040765"/>
              <a:gd name="connsiteX3" fmla="*/ 1045369 w 1657350"/>
              <a:gd name="connsiteY3" fmla="*/ 278606 h 1040765"/>
              <a:gd name="connsiteX4" fmla="*/ 1657350 w 1657350"/>
              <a:gd name="connsiteY4" fmla="*/ 2381 h 1040765"/>
              <a:gd name="connsiteX0" fmla="*/ 0 w 1657350"/>
              <a:gd name="connsiteY0" fmla="*/ 0 h 1040607"/>
              <a:gd name="connsiteX1" fmla="*/ 554832 w 1657350"/>
              <a:gd name="connsiteY1" fmla="*/ 343077 h 1040607"/>
              <a:gd name="connsiteX2" fmla="*/ 823913 w 1657350"/>
              <a:gd name="connsiteY2" fmla="*/ 1040606 h 1040607"/>
              <a:gd name="connsiteX3" fmla="*/ 1104900 w 1657350"/>
              <a:gd name="connsiteY3" fmla="*/ 348938 h 1040607"/>
              <a:gd name="connsiteX4" fmla="*/ 1657350 w 1657350"/>
              <a:gd name="connsiteY4" fmla="*/ 2381 h 1040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350" h="1040607">
                <a:moveTo>
                  <a:pt x="0" y="0"/>
                </a:moveTo>
                <a:cubicBezTo>
                  <a:pt x="236140" y="52586"/>
                  <a:pt x="417513" y="169643"/>
                  <a:pt x="554832" y="343077"/>
                </a:cubicBezTo>
                <a:cubicBezTo>
                  <a:pt x="692151" y="516511"/>
                  <a:pt x="732235" y="1039629"/>
                  <a:pt x="823913" y="1040606"/>
                </a:cubicBezTo>
                <a:cubicBezTo>
                  <a:pt x="915591" y="1041583"/>
                  <a:pt x="965994" y="521975"/>
                  <a:pt x="1104900" y="348938"/>
                </a:cubicBezTo>
                <a:cubicBezTo>
                  <a:pt x="1243806" y="175901"/>
                  <a:pt x="1524397" y="21431"/>
                  <a:pt x="1657350" y="2381"/>
                </a:cubicBezTo>
              </a:path>
            </a:pathLst>
          </a:custGeom>
          <a:ln w="63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1" name="직사각형 210"/>
          <p:cNvSpPr/>
          <p:nvPr/>
        </p:nvSpPr>
        <p:spPr>
          <a:xfrm>
            <a:off x="4775327" y="600943"/>
            <a:ext cx="503664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Low</a:t>
            </a:r>
            <a:endParaRPr lang="ko-KR" altLang="en-US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2" name="직사각형 211"/>
          <p:cNvSpPr/>
          <p:nvPr/>
        </p:nvSpPr>
        <p:spPr>
          <a:xfrm>
            <a:off x="4716016" y="1901570"/>
            <a:ext cx="562975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High</a:t>
            </a:r>
            <a:endParaRPr lang="ko-KR" altLang="en-US" sz="14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7" name="직선 연결선 196"/>
          <p:cNvCxnSpPr/>
          <p:nvPr/>
        </p:nvCxnSpPr>
        <p:spPr>
          <a:xfrm flipH="1">
            <a:off x="5278329" y="4887932"/>
            <a:ext cx="1677600" cy="0"/>
          </a:xfrm>
          <a:prstGeom prst="line">
            <a:avLst/>
          </a:prstGeom>
          <a:ln w="19050">
            <a:solidFill>
              <a:schemeClr val="tx1"/>
            </a:solidFill>
            <a:head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직사각형 200"/>
          <p:cNvSpPr/>
          <p:nvPr/>
        </p:nvSpPr>
        <p:spPr>
          <a:xfrm>
            <a:off x="6483703" y="4849415"/>
            <a:ext cx="536569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Freq.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" name="직사각형 201"/>
          <p:cNvSpPr/>
          <p:nvPr/>
        </p:nvSpPr>
        <p:spPr>
          <a:xfrm rot="16200000">
            <a:off x="4531302" y="3964171"/>
            <a:ext cx="118628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Transmission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3" name="직사각형 212"/>
          <p:cNvSpPr/>
          <p:nvPr/>
        </p:nvSpPr>
        <p:spPr>
          <a:xfrm>
            <a:off x="4716016" y="3284744"/>
            <a:ext cx="562975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High</a:t>
            </a:r>
            <a:endParaRPr lang="ko-KR" altLang="en-US" sz="14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" name="직사각형 213"/>
          <p:cNvSpPr/>
          <p:nvPr/>
        </p:nvSpPr>
        <p:spPr>
          <a:xfrm>
            <a:off x="4775327" y="4585371"/>
            <a:ext cx="503664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Low</a:t>
            </a:r>
            <a:endParaRPr lang="ko-KR" altLang="en-US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" name="자유형 214"/>
          <p:cNvSpPr/>
          <p:nvPr/>
        </p:nvSpPr>
        <p:spPr>
          <a:xfrm>
            <a:off x="5278329" y="3375598"/>
            <a:ext cx="1666875" cy="1512000"/>
          </a:xfrm>
          <a:custGeom>
            <a:avLst/>
            <a:gdLst>
              <a:gd name="connsiteX0" fmla="*/ 0 w 1666875"/>
              <a:gd name="connsiteY0" fmla="*/ 1022350 h 1022350"/>
              <a:gd name="connsiteX1" fmla="*/ 365125 w 1666875"/>
              <a:gd name="connsiteY1" fmla="*/ 762000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6875" h="1022350">
                <a:moveTo>
                  <a:pt x="0" y="1022350"/>
                </a:moveTo>
                <a:cubicBezTo>
                  <a:pt x="135202" y="965729"/>
                  <a:pt x="270404" y="909108"/>
                  <a:pt x="365125" y="762000"/>
                </a:cubicBezTo>
                <a:cubicBezTo>
                  <a:pt x="459846" y="614892"/>
                  <a:pt x="490538" y="266700"/>
                  <a:pt x="568325" y="139700"/>
                </a:cubicBezTo>
                <a:cubicBezTo>
                  <a:pt x="646113" y="12700"/>
                  <a:pt x="743479" y="0"/>
                  <a:pt x="831850" y="0"/>
                </a:cubicBezTo>
                <a:cubicBezTo>
                  <a:pt x="920221" y="0"/>
                  <a:pt x="1019704" y="12171"/>
                  <a:pt x="1098550" y="139700"/>
                </a:cubicBezTo>
                <a:cubicBezTo>
                  <a:pt x="1177396" y="267229"/>
                  <a:pt x="1210204" y="618067"/>
                  <a:pt x="1304925" y="765175"/>
                </a:cubicBezTo>
                <a:cubicBezTo>
                  <a:pt x="1399646" y="912283"/>
                  <a:pt x="1533260" y="967316"/>
                  <a:pt x="1666875" y="1022350"/>
                </a:cubicBezTo>
              </a:path>
            </a:pathLst>
          </a:custGeom>
          <a:ln w="19050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6" name="자유형 215"/>
          <p:cNvSpPr/>
          <p:nvPr/>
        </p:nvSpPr>
        <p:spPr>
          <a:xfrm>
            <a:off x="5285473" y="3525170"/>
            <a:ext cx="1659731" cy="1362428"/>
          </a:xfrm>
          <a:custGeom>
            <a:avLst/>
            <a:gdLst>
              <a:gd name="connsiteX0" fmla="*/ 0 w 1666875"/>
              <a:gd name="connsiteY0" fmla="*/ 1022350 h 1022350"/>
              <a:gd name="connsiteX1" fmla="*/ 365125 w 1666875"/>
              <a:gd name="connsiteY1" fmla="*/ 762000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  <a:gd name="connsiteX0" fmla="*/ 0 w 1666875"/>
              <a:gd name="connsiteY0" fmla="*/ 1022350 h 1022350"/>
              <a:gd name="connsiteX1" fmla="*/ 303213 w 1666875"/>
              <a:gd name="connsiteY1" fmla="*/ 713322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  <a:gd name="connsiteX0" fmla="*/ 0 w 1659731"/>
              <a:gd name="connsiteY0" fmla="*/ 958693 h 1022350"/>
              <a:gd name="connsiteX1" fmla="*/ 296069 w 1659731"/>
              <a:gd name="connsiteY1" fmla="*/ 713322 h 1022350"/>
              <a:gd name="connsiteX2" fmla="*/ 561181 w 1659731"/>
              <a:gd name="connsiteY2" fmla="*/ 139700 h 1022350"/>
              <a:gd name="connsiteX3" fmla="*/ 824706 w 1659731"/>
              <a:gd name="connsiteY3" fmla="*/ 0 h 1022350"/>
              <a:gd name="connsiteX4" fmla="*/ 1091406 w 1659731"/>
              <a:gd name="connsiteY4" fmla="*/ 139700 h 1022350"/>
              <a:gd name="connsiteX5" fmla="*/ 1297781 w 1659731"/>
              <a:gd name="connsiteY5" fmla="*/ 765175 h 1022350"/>
              <a:gd name="connsiteX6" fmla="*/ 1659731 w 1659731"/>
              <a:gd name="connsiteY6" fmla="*/ 102235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9731" h="1022350">
                <a:moveTo>
                  <a:pt x="0" y="958693"/>
                </a:moveTo>
                <a:cubicBezTo>
                  <a:pt x="135202" y="902072"/>
                  <a:pt x="202539" y="849821"/>
                  <a:pt x="296069" y="713322"/>
                </a:cubicBezTo>
                <a:cubicBezTo>
                  <a:pt x="389599" y="576823"/>
                  <a:pt x="473075" y="258587"/>
                  <a:pt x="561181" y="139700"/>
                </a:cubicBezTo>
                <a:cubicBezTo>
                  <a:pt x="649287" y="20813"/>
                  <a:pt x="736335" y="0"/>
                  <a:pt x="824706" y="0"/>
                </a:cubicBezTo>
                <a:cubicBezTo>
                  <a:pt x="913077" y="0"/>
                  <a:pt x="1012560" y="12171"/>
                  <a:pt x="1091406" y="139700"/>
                </a:cubicBezTo>
                <a:cubicBezTo>
                  <a:pt x="1170252" y="267229"/>
                  <a:pt x="1203060" y="618067"/>
                  <a:pt x="1297781" y="765175"/>
                </a:cubicBezTo>
                <a:cubicBezTo>
                  <a:pt x="1392502" y="912283"/>
                  <a:pt x="1526116" y="967316"/>
                  <a:pt x="1659731" y="1022350"/>
                </a:cubicBezTo>
              </a:path>
            </a:pathLst>
          </a:custGeom>
          <a:ln w="6350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7" name="자유형 216"/>
          <p:cNvSpPr/>
          <p:nvPr/>
        </p:nvSpPr>
        <p:spPr>
          <a:xfrm>
            <a:off x="5271184" y="3824694"/>
            <a:ext cx="1674019" cy="1062904"/>
          </a:xfrm>
          <a:custGeom>
            <a:avLst/>
            <a:gdLst>
              <a:gd name="connsiteX0" fmla="*/ 0 w 1666875"/>
              <a:gd name="connsiteY0" fmla="*/ 1022350 h 1022350"/>
              <a:gd name="connsiteX1" fmla="*/ 365125 w 1666875"/>
              <a:gd name="connsiteY1" fmla="*/ 762000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  <a:gd name="connsiteX0" fmla="*/ 0 w 1666875"/>
              <a:gd name="connsiteY0" fmla="*/ 1022350 h 1022350"/>
              <a:gd name="connsiteX1" fmla="*/ 231775 w 1666875"/>
              <a:gd name="connsiteY1" fmla="*/ 679789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  <a:gd name="connsiteX0" fmla="*/ 0 w 1669256"/>
              <a:gd name="connsiteY0" fmla="*/ 891256 h 1022350"/>
              <a:gd name="connsiteX1" fmla="*/ 234156 w 1669256"/>
              <a:gd name="connsiteY1" fmla="*/ 679789 h 1022350"/>
              <a:gd name="connsiteX2" fmla="*/ 570706 w 1669256"/>
              <a:gd name="connsiteY2" fmla="*/ 139700 h 1022350"/>
              <a:gd name="connsiteX3" fmla="*/ 834231 w 1669256"/>
              <a:gd name="connsiteY3" fmla="*/ 0 h 1022350"/>
              <a:gd name="connsiteX4" fmla="*/ 1100931 w 1669256"/>
              <a:gd name="connsiteY4" fmla="*/ 139700 h 1022350"/>
              <a:gd name="connsiteX5" fmla="*/ 1307306 w 1669256"/>
              <a:gd name="connsiteY5" fmla="*/ 765175 h 1022350"/>
              <a:gd name="connsiteX6" fmla="*/ 1669256 w 1669256"/>
              <a:gd name="connsiteY6" fmla="*/ 1022350 h 1022350"/>
              <a:gd name="connsiteX0" fmla="*/ 0 w 1674019"/>
              <a:gd name="connsiteY0" fmla="*/ 765006 h 1022350"/>
              <a:gd name="connsiteX1" fmla="*/ 238919 w 1674019"/>
              <a:gd name="connsiteY1" fmla="*/ 679789 h 1022350"/>
              <a:gd name="connsiteX2" fmla="*/ 575469 w 1674019"/>
              <a:gd name="connsiteY2" fmla="*/ 139700 h 1022350"/>
              <a:gd name="connsiteX3" fmla="*/ 838994 w 1674019"/>
              <a:gd name="connsiteY3" fmla="*/ 0 h 1022350"/>
              <a:gd name="connsiteX4" fmla="*/ 1105694 w 1674019"/>
              <a:gd name="connsiteY4" fmla="*/ 139700 h 1022350"/>
              <a:gd name="connsiteX5" fmla="*/ 1312069 w 1674019"/>
              <a:gd name="connsiteY5" fmla="*/ 765175 h 1022350"/>
              <a:gd name="connsiteX6" fmla="*/ 1674019 w 1674019"/>
              <a:gd name="connsiteY6" fmla="*/ 1022350 h 1022350"/>
              <a:gd name="connsiteX0" fmla="*/ 0 w 1674019"/>
              <a:gd name="connsiteY0" fmla="*/ 765006 h 1022350"/>
              <a:gd name="connsiteX1" fmla="*/ 200819 w 1674019"/>
              <a:gd name="connsiteY1" fmla="*/ 627642 h 1022350"/>
              <a:gd name="connsiteX2" fmla="*/ 575469 w 1674019"/>
              <a:gd name="connsiteY2" fmla="*/ 139700 h 1022350"/>
              <a:gd name="connsiteX3" fmla="*/ 838994 w 1674019"/>
              <a:gd name="connsiteY3" fmla="*/ 0 h 1022350"/>
              <a:gd name="connsiteX4" fmla="*/ 1105694 w 1674019"/>
              <a:gd name="connsiteY4" fmla="*/ 139700 h 1022350"/>
              <a:gd name="connsiteX5" fmla="*/ 1312069 w 1674019"/>
              <a:gd name="connsiteY5" fmla="*/ 765175 h 1022350"/>
              <a:gd name="connsiteX6" fmla="*/ 1674019 w 1674019"/>
              <a:gd name="connsiteY6" fmla="*/ 102235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4019" h="1022350">
                <a:moveTo>
                  <a:pt x="0" y="765006"/>
                </a:moveTo>
                <a:cubicBezTo>
                  <a:pt x="135202" y="708385"/>
                  <a:pt x="104908" y="731860"/>
                  <a:pt x="200819" y="627642"/>
                </a:cubicBezTo>
                <a:cubicBezTo>
                  <a:pt x="296730" y="523424"/>
                  <a:pt x="469107" y="244307"/>
                  <a:pt x="575469" y="139700"/>
                </a:cubicBezTo>
                <a:cubicBezTo>
                  <a:pt x="681831" y="35093"/>
                  <a:pt x="750623" y="0"/>
                  <a:pt x="838994" y="0"/>
                </a:cubicBezTo>
                <a:cubicBezTo>
                  <a:pt x="927365" y="0"/>
                  <a:pt x="1026848" y="12171"/>
                  <a:pt x="1105694" y="139700"/>
                </a:cubicBezTo>
                <a:cubicBezTo>
                  <a:pt x="1184540" y="267229"/>
                  <a:pt x="1217348" y="618067"/>
                  <a:pt x="1312069" y="765175"/>
                </a:cubicBezTo>
                <a:cubicBezTo>
                  <a:pt x="1406790" y="912283"/>
                  <a:pt x="1540404" y="967316"/>
                  <a:pt x="1674019" y="1022350"/>
                </a:cubicBezTo>
              </a:path>
            </a:pathLst>
          </a:custGeom>
          <a:ln w="6350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9" name="직선 연결선 218"/>
          <p:cNvCxnSpPr/>
          <p:nvPr/>
        </p:nvCxnSpPr>
        <p:spPr>
          <a:xfrm>
            <a:off x="5278329" y="3303932"/>
            <a:ext cx="0" cy="1584000"/>
          </a:xfrm>
          <a:prstGeom prst="line">
            <a:avLst/>
          </a:prstGeom>
          <a:ln w="19050">
            <a:solidFill>
              <a:schemeClr val="tx1"/>
            </a:solidFill>
            <a:head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자유형 221"/>
          <p:cNvSpPr/>
          <p:nvPr/>
        </p:nvSpPr>
        <p:spPr>
          <a:xfrm>
            <a:off x="5278329" y="3666568"/>
            <a:ext cx="1669256" cy="1221364"/>
          </a:xfrm>
          <a:custGeom>
            <a:avLst/>
            <a:gdLst>
              <a:gd name="connsiteX0" fmla="*/ 0 w 1666875"/>
              <a:gd name="connsiteY0" fmla="*/ 1022350 h 1022350"/>
              <a:gd name="connsiteX1" fmla="*/ 365125 w 1666875"/>
              <a:gd name="connsiteY1" fmla="*/ 762000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  <a:gd name="connsiteX0" fmla="*/ 0 w 1666875"/>
              <a:gd name="connsiteY0" fmla="*/ 1022350 h 1022350"/>
              <a:gd name="connsiteX1" fmla="*/ 231775 w 1666875"/>
              <a:gd name="connsiteY1" fmla="*/ 679789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  <a:gd name="connsiteX0" fmla="*/ 0 w 1669256"/>
              <a:gd name="connsiteY0" fmla="*/ 891256 h 1022350"/>
              <a:gd name="connsiteX1" fmla="*/ 234156 w 1669256"/>
              <a:gd name="connsiteY1" fmla="*/ 679789 h 1022350"/>
              <a:gd name="connsiteX2" fmla="*/ 570706 w 1669256"/>
              <a:gd name="connsiteY2" fmla="*/ 139700 h 1022350"/>
              <a:gd name="connsiteX3" fmla="*/ 834231 w 1669256"/>
              <a:gd name="connsiteY3" fmla="*/ 0 h 1022350"/>
              <a:gd name="connsiteX4" fmla="*/ 1100931 w 1669256"/>
              <a:gd name="connsiteY4" fmla="*/ 139700 h 1022350"/>
              <a:gd name="connsiteX5" fmla="*/ 1307306 w 1669256"/>
              <a:gd name="connsiteY5" fmla="*/ 765175 h 1022350"/>
              <a:gd name="connsiteX6" fmla="*/ 1669256 w 1669256"/>
              <a:gd name="connsiteY6" fmla="*/ 102235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9256" h="1022350">
                <a:moveTo>
                  <a:pt x="0" y="891256"/>
                </a:moveTo>
                <a:cubicBezTo>
                  <a:pt x="135202" y="834635"/>
                  <a:pt x="139038" y="805048"/>
                  <a:pt x="234156" y="679789"/>
                </a:cubicBezTo>
                <a:cubicBezTo>
                  <a:pt x="329274" y="554530"/>
                  <a:pt x="470693" y="252998"/>
                  <a:pt x="570706" y="139700"/>
                </a:cubicBezTo>
                <a:cubicBezTo>
                  <a:pt x="670719" y="26402"/>
                  <a:pt x="745860" y="0"/>
                  <a:pt x="834231" y="0"/>
                </a:cubicBezTo>
                <a:cubicBezTo>
                  <a:pt x="922602" y="0"/>
                  <a:pt x="1022085" y="12171"/>
                  <a:pt x="1100931" y="139700"/>
                </a:cubicBezTo>
                <a:cubicBezTo>
                  <a:pt x="1179777" y="267229"/>
                  <a:pt x="1212585" y="618067"/>
                  <a:pt x="1307306" y="765175"/>
                </a:cubicBezTo>
                <a:cubicBezTo>
                  <a:pt x="1402027" y="912283"/>
                  <a:pt x="1535641" y="967316"/>
                  <a:pt x="1669256" y="1022350"/>
                </a:cubicBezTo>
              </a:path>
            </a:pathLst>
          </a:custGeom>
          <a:ln w="6350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3" name="직사각형 222"/>
          <p:cNvSpPr/>
          <p:nvPr/>
        </p:nvSpPr>
        <p:spPr>
          <a:xfrm>
            <a:off x="5771892" y="4012444"/>
            <a:ext cx="1149674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Increasing R</a:t>
            </a:r>
            <a:endParaRPr lang="ko-KR" altLang="en-US" sz="1400" b="1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4" name="그룹 223"/>
          <p:cNvGrpSpPr/>
          <p:nvPr/>
        </p:nvGrpSpPr>
        <p:grpSpPr>
          <a:xfrm rot="10800000">
            <a:off x="5660101" y="3528338"/>
            <a:ext cx="903879" cy="510394"/>
            <a:chOff x="4900832" y="2857681"/>
            <a:chExt cx="352981" cy="383465"/>
          </a:xfrm>
        </p:grpSpPr>
        <p:sp>
          <p:nvSpPr>
            <p:cNvPr id="225" name="타원 224"/>
            <p:cNvSpPr/>
            <p:nvPr/>
          </p:nvSpPr>
          <p:spPr>
            <a:xfrm>
              <a:off x="4900832" y="3137859"/>
              <a:ext cx="352981" cy="103287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26" name="직선 화살표 연결선 225"/>
            <p:cNvCxnSpPr/>
            <p:nvPr/>
          </p:nvCxnSpPr>
          <p:spPr>
            <a:xfrm flipV="1">
              <a:off x="5253813" y="2857681"/>
              <a:ext cx="0" cy="331822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7419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1332671" y="440888"/>
            <a:ext cx="0" cy="1980000"/>
          </a:xfrm>
          <a:prstGeom prst="line">
            <a:avLst/>
          </a:prstGeom>
          <a:ln w="19050">
            <a:solidFill>
              <a:schemeClr val="tx1"/>
            </a:solidFill>
            <a:head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 flipH="1">
            <a:off x="1331640" y="2420888"/>
            <a:ext cx="5400000" cy="0"/>
          </a:xfrm>
          <a:prstGeom prst="line">
            <a:avLst/>
          </a:prstGeom>
          <a:ln w="19050">
            <a:solidFill>
              <a:schemeClr val="tx1"/>
            </a:solidFill>
            <a:headEnd type="triangle" w="lg" len="lg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747075" y="2382371"/>
            <a:ext cx="984565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Frequency</a:t>
            </a:r>
            <a:endParaRPr lang="ko-KR" altLang="en-US" sz="1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직사각형 6"/>
          <p:cNvSpPr/>
          <p:nvPr/>
        </p:nvSpPr>
        <p:spPr>
          <a:xfrm rot="16200000">
            <a:off x="744364" y="1450961"/>
            <a:ext cx="805221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l-GR" altLang="ko-KR" sz="2000" b="1" i="1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altLang="ko-KR" sz="2000" b="1" i="1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l-GR" altLang="ko-KR" sz="2000" b="1" i="1" dirty="0" smtClean="0">
                <a:latin typeface="Times New Roman" pitchFamily="18" charset="0"/>
                <a:cs typeface="Times New Roman" pitchFamily="18" charset="0"/>
              </a:rPr>
              <a:t>τ</a:t>
            </a:r>
            <a:endParaRPr lang="ko-KR" alt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37943" y="654596"/>
            <a:ext cx="409087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ko-KR" sz="1400" b="1" i="1" dirty="0" smtClean="0">
                <a:latin typeface="Times New Roman" pitchFamily="18" charset="0"/>
                <a:cs typeface="Times New Roman" pitchFamily="18" charset="0"/>
              </a:rPr>
              <a:t>1.0</a:t>
            </a:r>
            <a:endParaRPr lang="ko-KR" altLang="en-US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직선 연결선 9"/>
          <p:cNvCxnSpPr/>
          <p:nvPr/>
        </p:nvCxnSpPr>
        <p:spPr>
          <a:xfrm flipH="1">
            <a:off x="1332671" y="812484"/>
            <a:ext cx="5400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자유형 11"/>
          <p:cNvSpPr/>
          <p:nvPr/>
        </p:nvSpPr>
        <p:spPr>
          <a:xfrm>
            <a:off x="1332671" y="812484"/>
            <a:ext cx="1666875" cy="1608404"/>
          </a:xfrm>
          <a:custGeom>
            <a:avLst/>
            <a:gdLst>
              <a:gd name="connsiteX0" fmla="*/ 0 w 1666875"/>
              <a:gd name="connsiteY0" fmla="*/ 1022350 h 1022350"/>
              <a:gd name="connsiteX1" fmla="*/ 365125 w 1666875"/>
              <a:gd name="connsiteY1" fmla="*/ 762000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6875" h="1022350">
                <a:moveTo>
                  <a:pt x="0" y="1022350"/>
                </a:moveTo>
                <a:cubicBezTo>
                  <a:pt x="135202" y="965729"/>
                  <a:pt x="270404" y="909108"/>
                  <a:pt x="365125" y="762000"/>
                </a:cubicBezTo>
                <a:cubicBezTo>
                  <a:pt x="459846" y="614892"/>
                  <a:pt x="490538" y="266700"/>
                  <a:pt x="568325" y="139700"/>
                </a:cubicBezTo>
                <a:cubicBezTo>
                  <a:pt x="646113" y="12700"/>
                  <a:pt x="743479" y="0"/>
                  <a:pt x="831850" y="0"/>
                </a:cubicBezTo>
                <a:cubicBezTo>
                  <a:pt x="920221" y="0"/>
                  <a:pt x="1019704" y="12171"/>
                  <a:pt x="1098550" y="139700"/>
                </a:cubicBezTo>
                <a:cubicBezTo>
                  <a:pt x="1177396" y="267229"/>
                  <a:pt x="1210204" y="618067"/>
                  <a:pt x="1304925" y="765175"/>
                </a:cubicBezTo>
                <a:cubicBezTo>
                  <a:pt x="1399646" y="912283"/>
                  <a:pt x="1533260" y="967316"/>
                  <a:pt x="1666875" y="1022350"/>
                </a:cubicBezTo>
              </a:path>
            </a:pathLst>
          </a:custGeom>
          <a:ln w="19050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-396552" y="642598"/>
            <a:ext cx="518400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-407603" y="642598"/>
            <a:ext cx="0" cy="216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/>
          <p:cNvGrpSpPr/>
          <p:nvPr/>
        </p:nvGrpSpPr>
        <p:grpSpPr>
          <a:xfrm rot="5400000">
            <a:off x="-984848" y="1646401"/>
            <a:ext cx="1676935" cy="65462"/>
            <a:chOff x="720000" y="4486874"/>
            <a:chExt cx="2232000" cy="65462"/>
          </a:xfrm>
        </p:grpSpPr>
        <p:sp>
          <p:nvSpPr>
            <p:cNvPr id="17" name="직사각형 16"/>
            <p:cNvSpPr/>
            <p:nvPr/>
          </p:nvSpPr>
          <p:spPr>
            <a:xfrm>
              <a:off x="720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92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124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656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188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395536" y="2690148"/>
            <a:ext cx="258967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연결선 22"/>
          <p:cNvCxnSpPr/>
          <p:nvPr/>
        </p:nvCxnSpPr>
        <p:spPr>
          <a:xfrm>
            <a:off x="121848" y="642598"/>
            <a:ext cx="0" cy="216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/>
          <p:cNvGrpSpPr/>
          <p:nvPr/>
        </p:nvGrpSpPr>
        <p:grpSpPr>
          <a:xfrm>
            <a:off x="2022108" y="1083116"/>
            <a:ext cx="288000" cy="1067141"/>
            <a:chOff x="2024425" y="1137725"/>
            <a:chExt cx="288000" cy="1067141"/>
          </a:xfrm>
        </p:grpSpPr>
        <p:sp>
          <p:nvSpPr>
            <p:cNvPr id="24" name="직사각형 23"/>
            <p:cNvSpPr/>
            <p:nvPr/>
          </p:nvSpPr>
          <p:spPr>
            <a:xfrm rot="5400000">
              <a:off x="1634854" y="1527296"/>
              <a:ext cx="1067141" cy="288000"/>
            </a:xfrm>
            <a:prstGeom prst="rect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6" name="그룹 25"/>
            <p:cNvGrpSpPr/>
            <p:nvPr/>
          </p:nvGrpSpPr>
          <p:grpSpPr>
            <a:xfrm rot="5400000">
              <a:off x="1647802" y="1656023"/>
              <a:ext cx="1041245" cy="30546"/>
              <a:chOff x="720000" y="4486874"/>
              <a:chExt cx="2232000" cy="65478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720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2592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2124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1656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1187998" y="4486888"/>
                <a:ext cx="360001" cy="65464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34" name="그룹 33"/>
          <p:cNvGrpSpPr/>
          <p:nvPr/>
        </p:nvGrpSpPr>
        <p:grpSpPr>
          <a:xfrm>
            <a:off x="-471736" y="3152932"/>
            <a:ext cx="292624" cy="1067141"/>
            <a:chOff x="2506422" y="848617"/>
            <a:chExt cx="518400" cy="1562400"/>
          </a:xfrm>
        </p:grpSpPr>
        <p:sp>
          <p:nvSpPr>
            <p:cNvPr id="35" name="직사각형 34"/>
            <p:cNvSpPr/>
            <p:nvPr/>
          </p:nvSpPr>
          <p:spPr>
            <a:xfrm rot="5400000">
              <a:off x="1984422" y="1370617"/>
              <a:ext cx="1562400" cy="518400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6" name="그룹 35"/>
            <p:cNvGrpSpPr/>
            <p:nvPr/>
          </p:nvGrpSpPr>
          <p:grpSpPr>
            <a:xfrm rot="5400000">
              <a:off x="2003379" y="1602767"/>
              <a:ext cx="1524486" cy="54101"/>
              <a:chOff x="720000" y="4486874"/>
              <a:chExt cx="2232000" cy="65462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720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2592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직사각형 38"/>
              <p:cNvSpPr/>
              <p:nvPr/>
            </p:nvSpPr>
            <p:spPr>
              <a:xfrm>
                <a:off x="2124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1656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" name="직사각형 40"/>
              <p:cNvSpPr/>
              <p:nvPr/>
            </p:nvSpPr>
            <p:spPr>
              <a:xfrm>
                <a:off x="1188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42" name="그룹 41"/>
          <p:cNvGrpSpPr/>
          <p:nvPr/>
        </p:nvGrpSpPr>
        <p:grpSpPr>
          <a:xfrm rot="10800000">
            <a:off x="4192720" y="1088638"/>
            <a:ext cx="161582" cy="1067141"/>
            <a:chOff x="2738571" y="848618"/>
            <a:chExt cx="286252" cy="1562401"/>
          </a:xfrm>
        </p:grpSpPr>
        <p:sp>
          <p:nvSpPr>
            <p:cNvPr id="43" name="직사각형 42"/>
            <p:cNvSpPr/>
            <p:nvPr/>
          </p:nvSpPr>
          <p:spPr>
            <a:xfrm rot="5400000">
              <a:off x="2116070" y="1502267"/>
              <a:ext cx="1562401" cy="255104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4" name="그룹 43"/>
            <p:cNvGrpSpPr/>
            <p:nvPr/>
          </p:nvGrpSpPr>
          <p:grpSpPr>
            <a:xfrm rot="5400000">
              <a:off x="2003379" y="1602767"/>
              <a:ext cx="1524486" cy="54101"/>
              <a:chOff x="720000" y="4486874"/>
              <a:chExt cx="2232000" cy="65462"/>
            </a:xfrm>
          </p:grpSpPr>
          <p:sp>
            <p:nvSpPr>
              <p:cNvPr id="45" name="직사각형 44"/>
              <p:cNvSpPr/>
              <p:nvPr/>
            </p:nvSpPr>
            <p:spPr>
              <a:xfrm>
                <a:off x="720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2592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2124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1656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1188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51" name="그룹 50"/>
          <p:cNvGrpSpPr/>
          <p:nvPr/>
        </p:nvGrpSpPr>
        <p:grpSpPr>
          <a:xfrm>
            <a:off x="3435144" y="1083116"/>
            <a:ext cx="288000" cy="1067141"/>
            <a:chOff x="2024425" y="1137725"/>
            <a:chExt cx="288000" cy="1067141"/>
          </a:xfrm>
        </p:grpSpPr>
        <p:sp>
          <p:nvSpPr>
            <p:cNvPr id="52" name="직사각형 51"/>
            <p:cNvSpPr/>
            <p:nvPr/>
          </p:nvSpPr>
          <p:spPr>
            <a:xfrm rot="5400000">
              <a:off x="1634854" y="1527296"/>
              <a:ext cx="1067141" cy="288000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3" name="그룹 52"/>
            <p:cNvGrpSpPr/>
            <p:nvPr/>
          </p:nvGrpSpPr>
          <p:grpSpPr>
            <a:xfrm rot="5400000">
              <a:off x="1647802" y="1656023"/>
              <a:ext cx="1041245" cy="30546"/>
              <a:chOff x="720000" y="4486874"/>
              <a:chExt cx="2232000" cy="65478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720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2592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2124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1656000" y="4486874"/>
                <a:ext cx="360000" cy="65462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1187998" y="4486888"/>
                <a:ext cx="360001" cy="65464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59" name="자유형 58"/>
          <p:cNvSpPr/>
          <p:nvPr/>
        </p:nvSpPr>
        <p:spPr>
          <a:xfrm>
            <a:off x="2745707" y="812484"/>
            <a:ext cx="1666875" cy="1608404"/>
          </a:xfrm>
          <a:custGeom>
            <a:avLst/>
            <a:gdLst>
              <a:gd name="connsiteX0" fmla="*/ 0 w 1666875"/>
              <a:gd name="connsiteY0" fmla="*/ 1022350 h 1022350"/>
              <a:gd name="connsiteX1" fmla="*/ 365125 w 1666875"/>
              <a:gd name="connsiteY1" fmla="*/ 762000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6875" h="1022350">
                <a:moveTo>
                  <a:pt x="0" y="1022350"/>
                </a:moveTo>
                <a:cubicBezTo>
                  <a:pt x="135202" y="965729"/>
                  <a:pt x="270404" y="909108"/>
                  <a:pt x="365125" y="762000"/>
                </a:cubicBezTo>
                <a:cubicBezTo>
                  <a:pt x="459846" y="614892"/>
                  <a:pt x="490538" y="266700"/>
                  <a:pt x="568325" y="139700"/>
                </a:cubicBezTo>
                <a:cubicBezTo>
                  <a:pt x="646113" y="12700"/>
                  <a:pt x="743479" y="0"/>
                  <a:pt x="831850" y="0"/>
                </a:cubicBezTo>
                <a:cubicBezTo>
                  <a:pt x="920221" y="0"/>
                  <a:pt x="1019704" y="12171"/>
                  <a:pt x="1098550" y="139700"/>
                </a:cubicBezTo>
                <a:cubicBezTo>
                  <a:pt x="1177396" y="267229"/>
                  <a:pt x="1210204" y="618067"/>
                  <a:pt x="1304925" y="765175"/>
                </a:cubicBezTo>
                <a:cubicBezTo>
                  <a:pt x="1399646" y="912283"/>
                  <a:pt x="1533260" y="967316"/>
                  <a:pt x="1666875" y="1022350"/>
                </a:cubicBezTo>
              </a:path>
            </a:pathLst>
          </a:custGeom>
          <a:ln w="19050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자유형 59"/>
          <p:cNvSpPr/>
          <p:nvPr/>
        </p:nvSpPr>
        <p:spPr>
          <a:xfrm>
            <a:off x="3440074" y="818006"/>
            <a:ext cx="1666875" cy="1608404"/>
          </a:xfrm>
          <a:custGeom>
            <a:avLst/>
            <a:gdLst>
              <a:gd name="connsiteX0" fmla="*/ 0 w 1666875"/>
              <a:gd name="connsiteY0" fmla="*/ 1022350 h 1022350"/>
              <a:gd name="connsiteX1" fmla="*/ 365125 w 1666875"/>
              <a:gd name="connsiteY1" fmla="*/ 762000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6875" h="1022350">
                <a:moveTo>
                  <a:pt x="0" y="1022350"/>
                </a:moveTo>
                <a:cubicBezTo>
                  <a:pt x="135202" y="965729"/>
                  <a:pt x="270404" y="909108"/>
                  <a:pt x="365125" y="762000"/>
                </a:cubicBezTo>
                <a:cubicBezTo>
                  <a:pt x="459846" y="614892"/>
                  <a:pt x="490538" y="266700"/>
                  <a:pt x="568325" y="139700"/>
                </a:cubicBezTo>
                <a:cubicBezTo>
                  <a:pt x="646113" y="12700"/>
                  <a:pt x="743479" y="0"/>
                  <a:pt x="831850" y="0"/>
                </a:cubicBezTo>
                <a:cubicBezTo>
                  <a:pt x="920221" y="0"/>
                  <a:pt x="1019704" y="12171"/>
                  <a:pt x="1098550" y="139700"/>
                </a:cubicBezTo>
                <a:cubicBezTo>
                  <a:pt x="1177396" y="267229"/>
                  <a:pt x="1210204" y="618067"/>
                  <a:pt x="1304925" y="765175"/>
                </a:cubicBezTo>
                <a:cubicBezTo>
                  <a:pt x="1399646" y="912283"/>
                  <a:pt x="1533260" y="967316"/>
                  <a:pt x="1666875" y="1022350"/>
                </a:cubicBezTo>
              </a:path>
            </a:pathLst>
          </a:custGeom>
          <a:ln w="19050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자유형 60"/>
          <p:cNvSpPr/>
          <p:nvPr/>
        </p:nvSpPr>
        <p:spPr>
          <a:xfrm>
            <a:off x="4716016" y="812484"/>
            <a:ext cx="1666875" cy="1608404"/>
          </a:xfrm>
          <a:custGeom>
            <a:avLst/>
            <a:gdLst>
              <a:gd name="connsiteX0" fmla="*/ 0 w 1666875"/>
              <a:gd name="connsiteY0" fmla="*/ 1022350 h 1022350"/>
              <a:gd name="connsiteX1" fmla="*/ 365125 w 1666875"/>
              <a:gd name="connsiteY1" fmla="*/ 762000 h 1022350"/>
              <a:gd name="connsiteX2" fmla="*/ 568325 w 1666875"/>
              <a:gd name="connsiteY2" fmla="*/ 139700 h 1022350"/>
              <a:gd name="connsiteX3" fmla="*/ 831850 w 1666875"/>
              <a:gd name="connsiteY3" fmla="*/ 0 h 1022350"/>
              <a:gd name="connsiteX4" fmla="*/ 1098550 w 1666875"/>
              <a:gd name="connsiteY4" fmla="*/ 139700 h 1022350"/>
              <a:gd name="connsiteX5" fmla="*/ 1304925 w 1666875"/>
              <a:gd name="connsiteY5" fmla="*/ 765175 h 1022350"/>
              <a:gd name="connsiteX6" fmla="*/ 1666875 w 1666875"/>
              <a:gd name="connsiteY6" fmla="*/ 102235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6875" h="1022350">
                <a:moveTo>
                  <a:pt x="0" y="1022350"/>
                </a:moveTo>
                <a:cubicBezTo>
                  <a:pt x="135202" y="965729"/>
                  <a:pt x="270404" y="909108"/>
                  <a:pt x="365125" y="762000"/>
                </a:cubicBezTo>
                <a:cubicBezTo>
                  <a:pt x="459846" y="614892"/>
                  <a:pt x="490538" y="266700"/>
                  <a:pt x="568325" y="139700"/>
                </a:cubicBezTo>
                <a:cubicBezTo>
                  <a:pt x="646113" y="12700"/>
                  <a:pt x="743479" y="0"/>
                  <a:pt x="831850" y="0"/>
                </a:cubicBezTo>
                <a:cubicBezTo>
                  <a:pt x="920221" y="0"/>
                  <a:pt x="1019704" y="12171"/>
                  <a:pt x="1098550" y="139700"/>
                </a:cubicBezTo>
                <a:cubicBezTo>
                  <a:pt x="1177396" y="267229"/>
                  <a:pt x="1210204" y="618067"/>
                  <a:pt x="1304925" y="765175"/>
                </a:cubicBezTo>
                <a:cubicBezTo>
                  <a:pt x="1399646" y="912283"/>
                  <a:pt x="1533260" y="967316"/>
                  <a:pt x="1666875" y="1022350"/>
                </a:cubicBezTo>
              </a:path>
            </a:pathLst>
          </a:custGeom>
          <a:ln w="19050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 rot="16200000">
            <a:off x="2940726" y="3383230"/>
            <a:ext cx="1067141" cy="144000"/>
          </a:xfrm>
          <a:prstGeom prst="rect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4" name="그룹 63"/>
          <p:cNvGrpSpPr/>
          <p:nvPr/>
        </p:nvGrpSpPr>
        <p:grpSpPr>
          <a:xfrm rot="16200000">
            <a:off x="3027986" y="3439962"/>
            <a:ext cx="1041245" cy="30539"/>
            <a:chOff x="720000" y="4486874"/>
            <a:chExt cx="2232000" cy="65462"/>
          </a:xfrm>
        </p:grpSpPr>
        <p:sp>
          <p:nvSpPr>
            <p:cNvPr id="65" name="직사각형 64"/>
            <p:cNvSpPr/>
            <p:nvPr/>
          </p:nvSpPr>
          <p:spPr>
            <a:xfrm>
              <a:off x="720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2592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2124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1656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1188000" y="4486874"/>
              <a:ext cx="360000" cy="6546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46936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607</Words>
  <Application>Microsoft Office PowerPoint</Application>
  <PresentationFormat>화면 슬라이드 쇼(4:3)</PresentationFormat>
  <Paragraphs>259</Paragraphs>
  <Slides>21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SNC_B</cp:lastModifiedBy>
  <cp:revision>186</cp:revision>
  <dcterms:created xsi:type="dcterms:W3CDTF">2006-10-05T04:04:58Z</dcterms:created>
  <dcterms:modified xsi:type="dcterms:W3CDTF">2015-05-17T11:25:19Z</dcterms:modified>
</cp:coreProperties>
</file>