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754" y="-8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67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821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675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93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88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1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3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91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27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695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10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CF55-ADA6-422E-AEC3-2D84FC34F050}" type="datetimeFigureOut">
              <a:rPr lang="ko-KR" altLang="en-US" smtClean="0"/>
              <a:t>2014-03-14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18C56-50B2-43BB-9BD8-00E60DE28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46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eGonsUse\Desktop\HTML\Image\ReSize_B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 trans="12000" intensity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196752"/>
            <a:ext cx="9563101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08520" y="1340768"/>
            <a:ext cx="565352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2400" i="1" dirty="0" smtClean="0">
                <a:solidFill>
                  <a:schemeClr val="bg1"/>
                </a:solidFill>
                <a:latin typeface="Times New Roman" pitchFamily="18" charset="0"/>
                <a:ea typeface="HY견고딕" pitchFamily="18" charset="-127"/>
                <a:cs typeface="Times New Roman" pitchFamily="18" charset="0"/>
              </a:rPr>
              <a:t>Radio &amp; Communication</a:t>
            </a:r>
          </a:p>
          <a:p>
            <a:r>
              <a:rPr lang="en-US" altLang="ko-KR" sz="2400" i="1" dirty="0" smtClean="0">
                <a:solidFill>
                  <a:schemeClr val="bg1"/>
                </a:solidFill>
                <a:latin typeface="Times New Roman" pitchFamily="18" charset="0"/>
                <a:ea typeface="HY견고딕" pitchFamily="18" charset="-127"/>
                <a:cs typeface="Times New Roman" pitchFamily="18" charset="0"/>
              </a:rPr>
              <a:t>Laboratory</a:t>
            </a:r>
            <a:endParaRPr lang="ko-KR" altLang="en-US" sz="2400" i="1" dirty="0">
              <a:solidFill>
                <a:schemeClr val="bg1"/>
              </a:solidFill>
              <a:latin typeface="Times New Roman" pitchFamily="18" charset="0"/>
              <a:ea typeface="HY견고딕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682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282828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</Words>
  <Application>Microsoft Office PowerPoint</Application>
  <PresentationFormat>화면 슬라이드 쇼(4:3)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GaeGonsUse</dc:creator>
  <cp:lastModifiedBy>GaeGonsUse</cp:lastModifiedBy>
  <cp:revision>1</cp:revision>
  <dcterms:created xsi:type="dcterms:W3CDTF">2014-03-14T05:35:44Z</dcterms:created>
  <dcterms:modified xsi:type="dcterms:W3CDTF">2014-03-14T05:44:37Z</dcterms:modified>
</cp:coreProperties>
</file>